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 id="2147483883" r:id="rId5"/>
    <p:sldMasterId id="2147483965" r:id="rId6"/>
    <p:sldMasterId id="2147483891" r:id="rId7"/>
    <p:sldMasterId id="2147483920" r:id="rId8"/>
    <p:sldMasterId id="2147483950" r:id="rId9"/>
  </p:sldMasterIdLst>
  <p:notesMasterIdLst>
    <p:notesMasterId r:id="rId143"/>
  </p:notesMasterIdLst>
  <p:sldIdLst>
    <p:sldId id="256" r:id="rId10"/>
    <p:sldId id="278" r:id="rId11"/>
    <p:sldId id="283" r:id="rId12"/>
    <p:sldId id="395" r:id="rId13"/>
    <p:sldId id="411" r:id="rId14"/>
    <p:sldId id="412" r:id="rId15"/>
    <p:sldId id="284" r:id="rId16"/>
    <p:sldId id="476" r:id="rId17"/>
    <p:sldId id="480" r:id="rId18"/>
    <p:sldId id="479" r:id="rId19"/>
    <p:sldId id="484" r:id="rId20"/>
    <p:sldId id="485" r:id="rId21"/>
    <p:sldId id="481" r:id="rId22"/>
    <p:sldId id="482" r:id="rId23"/>
    <p:sldId id="483" r:id="rId24"/>
    <p:sldId id="397" r:id="rId25"/>
    <p:sldId id="580" r:id="rId26"/>
    <p:sldId id="581" r:id="rId27"/>
    <p:sldId id="398" r:id="rId28"/>
    <p:sldId id="320" r:id="rId29"/>
    <p:sldId id="324" r:id="rId30"/>
    <p:sldId id="325" r:id="rId31"/>
    <p:sldId id="326" r:id="rId32"/>
    <p:sldId id="448" r:id="rId33"/>
    <p:sldId id="257" r:id="rId34"/>
    <p:sldId id="260" r:id="rId35"/>
    <p:sldId id="267" r:id="rId36"/>
    <p:sldId id="268" r:id="rId37"/>
    <p:sldId id="276" r:id="rId38"/>
    <p:sldId id="269" r:id="rId39"/>
    <p:sldId id="270" r:id="rId40"/>
    <p:sldId id="261" r:id="rId41"/>
    <p:sldId id="266" r:id="rId42"/>
    <p:sldId id="258" r:id="rId43"/>
    <p:sldId id="259" r:id="rId44"/>
    <p:sldId id="264" r:id="rId45"/>
    <p:sldId id="271" r:id="rId46"/>
    <p:sldId id="272" r:id="rId47"/>
    <p:sldId id="273" r:id="rId48"/>
    <p:sldId id="277" r:id="rId49"/>
    <p:sldId id="274" r:id="rId50"/>
    <p:sldId id="275" r:id="rId51"/>
    <p:sldId id="265" r:id="rId52"/>
    <p:sldId id="449" r:id="rId53"/>
    <p:sldId id="279" r:id="rId54"/>
    <p:sldId id="316" r:id="rId55"/>
    <p:sldId id="327" r:id="rId56"/>
    <p:sldId id="319" r:id="rId57"/>
    <p:sldId id="399" r:id="rId58"/>
    <p:sldId id="413" r:id="rId59"/>
    <p:sldId id="400" r:id="rId60"/>
    <p:sldId id="27616" r:id="rId61"/>
    <p:sldId id="27610" r:id="rId62"/>
    <p:sldId id="27611" r:id="rId63"/>
    <p:sldId id="764" r:id="rId64"/>
    <p:sldId id="27613" r:id="rId65"/>
    <p:sldId id="27614" r:id="rId66"/>
    <p:sldId id="27615" r:id="rId67"/>
    <p:sldId id="27609" r:id="rId68"/>
    <p:sldId id="27603" r:id="rId69"/>
    <p:sldId id="27608" r:id="rId70"/>
    <p:sldId id="27617" r:id="rId71"/>
    <p:sldId id="27612" r:id="rId72"/>
    <p:sldId id="402" r:id="rId73"/>
    <p:sldId id="355" r:id="rId74"/>
    <p:sldId id="540" r:id="rId75"/>
    <p:sldId id="377" r:id="rId76"/>
    <p:sldId id="537" r:id="rId77"/>
    <p:sldId id="534" r:id="rId78"/>
    <p:sldId id="551" r:id="rId79"/>
    <p:sldId id="550" r:id="rId80"/>
    <p:sldId id="375" r:id="rId81"/>
    <p:sldId id="554" r:id="rId82"/>
    <p:sldId id="552" r:id="rId83"/>
    <p:sldId id="553" r:id="rId84"/>
    <p:sldId id="427" r:id="rId85"/>
    <p:sldId id="450" r:id="rId86"/>
    <p:sldId id="573" r:id="rId87"/>
    <p:sldId id="574" r:id="rId88"/>
    <p:sldId id="575" r:id="rId89"/>
    <p:sldId id="576" r:id="rId90"/>
    <p:sldId id="577" r:id="rId91"/>
    <p:sldId id="262" r:id="rId92"/>
    <p:sldId id="578" r:id="rId93"/>
    <p:sldId id="451" r:id="rId94"/>
    <p:sldId id="579" r:id="rId95"/>
    <p:sldId id="407" r:id="rId96"/>
    <p:sldId id="408" r:id="rId97"/>
    <p:sldId id="555" r:id="rId98"/>
    <p:sldId id="285" r:id="rId99"/>
    <p:sldId id="299" r:id="rId100"/>
    <p:sldId id="556" r:id="rId101"/>
    <p:sldId id="300" r:id="rId102"/>
    <p:sldId id="287" r:id="rId103"/>
    <p:sldId id="301" r:id="rId104"/>
    <p:sldId id="557" r:id="rId105"/>
    <p:sldId id="302" r:id="rId106"/>
    <p:sldId id="291" r:id="rId107"/>
    <p:sldId id="558" r:id="rId108"/>
    <p:sldId id="303" r:id="rId109"/>
    <p:sldId id="559" r:id="rId110"/>
    <p:sldId id="304" r:id="rId111"/>
    <p:sldId id="305" r:id="rId112"/>
    <p:sldId id="560" r:id="rId113"/>
    <p:sldId id="306" r:id="rId114"/>
    <p:sldId id="318" r:id="rId115"/>
    <p:sldId id="561" r:id="rId116"/>
    <p:sldId id="562" r:id="rId117"/>
    <p:sldId id="563" r:id="rId118"/>
    <p:sldId id="307" r:id="rId119"/>
    <p:sldId id="564" r:id="rId120"/>
    <p:sldId id="308" r:id="rId121"/>
    <p:sldId id="565" r:id="rId122"/>
    <p:sldId id="309" r:id="rId123"/>
    <p:sldId id="566" r:id="rId124"/>
    <p:sldId id="310" r:id="rId125"/>
    <p:sldId id="567" r:id="rId126"/>
    <p:sldId id="297" r:id="rId127"/>
    <p:sldId id="314" r:id="rId128"/>
    <p:sldId id="568" r:id="rId129"/>
    <p:sldId id="280" r:id="rId130"/>
    <p:sldId id="569" r:id="rId131"/>
    <p:sldId id="570" r:id="rId132"/>
    <p:sldId id="321" r:id="rId133"/>
    <p:sldId id="322" r:id="rId134"/>
    <p:sldId id="263" r:id="rId135"/>
    <p:sldId id="571" r:id="rId136"/>
    <p:sldId id="572" r:id="rId137"/>
    <p:sldId id="328" r:id="rId138"/>
    <p:sldId id="298" r:id="rId139"/>
    <p:sldId id="409" r:id="rId140"/>
    <p:sldId id="410" r:id="rId141"/>
    <p:sldId id="447" r:id="rId142"/>
  </p:sldIdLst>
  <p:sldSz cx="9144000" cy="5143500" type="screen16x9"/>
  <p:notesSz cx="6858000" cy="9144000"/>
  <p:custDataLst>
    <p:tags r:id="rId14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6600"/>
    <a:srgbClr val="006600"/>
    <a:srgbClr val="154734"/>
    <a:srgbClr val="BFD73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52633-9F73-4F2B-BAA3-78C971395F6E}" v="30" dt="2025-04-24T15:10:32.020"/>
    <p1510:client id="{519E6263-9D9B-9B8D-45BD-F181980039AD}" v="9" dt="2025-04-24T00:34:32.544"/>
    <p1510:client id="{95AE35CA-BA2E-47EA-877C-D3CBE0793C33}" v="188" dt="2025-04-24T18:44:19.526"/>
    <p1510:client id="{A0B30925-1EC8-4B09-5F20-DA807DAFD179}" v="4" dt="2025-04-24T00:39:12.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6327"/>
  </p:normalViewPr>
  <p:slideViewPr>
    <p:cSldViewPr snapToGrid="0" snapToObjects="1">
      <p:cViewPr varScale="1">
        <p:scale>
          <a:sx n="135" d="100"/>
          <a:sy n="135" d="100"/>
        </p:scale>
        <p:origin x="132" y="3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6" d="100"/>
          <a:sy n="136" d="100"/>
        </p:scale>
        <p:origin x="4192" y="2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microsoft.com/office/2016/11/relationships/changesInfo" Target="changesInfos/changesInfo1.xml"/><Relationship Id="rId5" Type="http://schemas.openxmlformats.org/officeDocument/2006/relationships/slideMaster" Target="slideMasters/slideMaster2.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microsoft.com/office/2015/10/relationships/revisionInfo" Target="revisionInfo.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tags" Target="tags/tag1.xml"/><Relationship Id="rId90"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enberg, David" userId="S::djwesten@umsystem.edu::c6dde8ff-9b4e-4a8c-8f1e-baa4570572a3" providerId="AD" clId="Web-{A0B30925-1EC8-4B09-5F20-DA807DAFD179}"/>
    <pc:docChg chg="modSld">
      <pc:chgData name="Westenberg, David" userId="S::djwesten@umsystem.edu::c6dde8ff-9b4e-4a8c-8f1e-baa4570572a3" providerId="AD" clId="Web-{A0B30925-1EC8-4B09-5F20-DA807DAFD179}" dt="2025-04-24T00:39:07.866" v="1" actId="20577"/>
      <pc:docMkLst>
        <pc:docMk/>
      </pc:docMkLst>
      <pc:sldChg chg="modSp">
        <pc:chgData name="Westenberg, David" userId="S::djwesten@umsystem.edu::c6dde8ff-9b4e-4a8c-8f1e-baa4570572a3" providerId="AD" clId="Web-{A0B30925-1EC8-4B09-5F20-DA807DAFD179}" dt="2025-04-24T00:39:07.866" v="1" actId="20577"/>
        <pc:sldMkLst>
          <pc:docMk/>
          <pc:sldMk cId="2576549962" sldId="482"/>
        </pc:sldMkLst>
        <pc:spChg chg="mod">
          <ac:chgData name="Westenberg, David" userId="S::djwesten@umsystem.edu::c6dde8ff-9b4e-4a8c-8f1e-baa4570572a3" providerId="AD" clId="Web-{A0B30925-1EC8-4B09-5F20-DA807DAFD179}" dt="2025-04-24T00:39:07.866" v="1" actId="20577"/>
          <ac:spMkLst>
            <pc:docMk/>
            <pc:sldMk cId="2576549962" sldId="482"/>
            <ac:spMk id="3" creationId="{6C6E9B57-3CE9-7961-9F60-ADA293C5FFD9}"/>
          </ac:spMkLst>
        </pc:spChg>
      </pc:sldChg>
    </pc:docChg>
  </pc:docChgLst>
  <pc:docChgLst>
    <pc:chgData name="Westenberg, David" userId="S::djwesten@umsystem.edu::c6dde8ff-9b4e-4a8c-8f1e-baa4570572a3" providerId="AD" clId="Web-{519E6263-9D9B-9B8D-45BD-F181980039AD}"/>
    <pc:docChg chg="addSld">
      <pc:chgData name="Westenberg, David" userId="S::djwesten@umsystem.edu::c6dde8ff-9b4e-4a8c-8f1e-baa4570572a3" providerId="AD" clId="Web-{519E6263-9D9B-9B8D-45BD-F181980039AD}" dt="2025-04-24T00:34:32.544" v="8"/>
      <pc:docMkLst>
        <pc:docMk/>
      </pc:docMkLst>
      <pc:sldChg chg="add">
        <pc:chgData name="Westenberg, David" userId="S::djwesten@umsystem.edu::c6dde8ff-9b4e-4a8c-8f1e-baa4570572a3" providerId="AD" clId="Web-{519E6263-9D9B-9B8D-45BD-F181980039AD}" dt="2025-04-24T00:29:48.883" v="0"/>
        <pc:sldMkLst>
          <pc:docMk/>
          <pc:sldMk cId="1140382189" sldId="476"/>
        </pc:sldMkLst>
      </pc:sldChg>
      <pc:sldChg chg="add">
        <pc:chgData name="Westenberg, David" userId="S::djwesten@umsystem.edu::c6dde8ff-9b4e-4a8c-8f1e-baa4570572a3" providerId="AD" clId="Web-{519E6263-9D9B-9B8D-45BD-F181980039AD}" dt="2025-04-24T00:29:48.899" v="2"/>
        <pc:sldMkLst>
          <pc:docMk/>
          <pc:sldMk cId="3742201851" sldId="479"/>
        </pc:sldMkLst>
      </pc:sldChg>
      <pc:sldChg chg="add">
        <pc:chgData name="Westenberg, David" userId="S::djwesten@umsystem.edu::c6dde8ff-9b4e-4a8c-8f1e-baa4570572a3" providerId="AD" clId="Web-{519E6263-9D9B-9B8D-45BD-F181980039AD}" dt="2025-04-24T00:29:48.883" v="1"/>
        <pc:sldMkLst>
          <pc:docMk/>
          <pc:sldMk cId="2684329186" sldId="480"/>
        </pc:sldMkLst>
      </pc:sldChg>
      <pc:sldChg chg="add">
        <pc:chgData name="Westenberg, David" userId="S::djwesten@umsystem.edu::c6dde8ff-9b4e-4a8c-8f1e-baa4570572a3" providerId="AD" clId="Web-{519E6263-9D9B-9B8D-45BD-F181980039AD}" dt="2025-04-24T00:29:48.930" v="5"/>
        <pc:sldMkLst>
          <pc:docMk/>
          <pc:sldMk cId="3479729601" sldId="481"/>
        </pc:sldMkLst>
      </pc:sldChg>
      <pc:sldChg chg="add">
        <pc:chgData name="Westenberg, David" userId="S::djwesten@umsystem.edu::c6dde8ff-9b4e-4a8c-8f1e-baa4570572a3" providerId="AD" clId="Web-{519E6263-9D9B-9B8D-45BD-F181980039AD}" dt="2025-04-24T00:29:48.946" v="6"/>
        <pc:sldMkLst>
          <pc:docMk/>
          <pc:sldMk cId="2576549962" sldId="482"/>
        </pc:sldMkLst>
      </pc:sldChg>
      <pc:sldChg chg="add">
        <pc:chgData name="Westenberg, David" userId="S::djwesten@umsystem.edu::c6dde8ff-9b4e-4a8c-8f1e-baa4570572a3" providerId="AD" clId="Web-{519E6263-9D9B-9B8D-45BD-F181980039AD}" dt="2025-04-24T00:29:48.961" v="7"/>
        <pc:sldMkLst>
          <pc:docMk/>
          <pc:sldMk cId="3282153666" sldId="483"/>
        </pc:sldMkLst>
      </pc:sldChg>
      <pc:sldChg chg="add">
        <pc:chgData name="Westenberg, David" userId="S::djwesten@umsystem.edu::c6dde8ff-9b4e-4a8c-8f1e-baa4570572a3" providerId="AD" clId="Web-{519E6263-9D9B-9B8D-45BD-F181980039AD}" dt="2025-04-24T00:29:48.914" v="3"/>
        <pc:sldMkLst>
          <pc:docMk/>
          <pc:sldMk cId="3889659914" sldId="484"/>
        </pc:sldMkLst>
      </pc:sldChg>
      <pc:sldChg chg="add">
        <pc:chgData name="Westenberg, David" userId="S::djwesten@umsystem.edu::c6dde8ff-9b4e-4a8c-8f1e-baa4570572a3" providerId="AD" clId="Web-{519E6263-9D9B-9B8D-45BD-F181980039AD}" dt="2025-04-24T00:29:48.930" v="4"/>
        <pc:sldMkLst>
          <pc:docMk/>
          <pc:sldMk cId="2392552102" sldId="485"/>
        </pc:sldMkLst>
      </pc:sldChg>
      <pc:sldChg chg="add">
        <pc:chgData name="Westenberg, David" userId="S::djwesten@umsystem.edu::c6dde8ff-9b4e-4a8c-8f1e-baa4570572a3" providerId="AD" clId="Web-{519E6263-9D9B-9B8D-45BD-F181980039AD}" dt="2025-04-24T00:34:32.544" v="8"/>
        <pc:sldMkLst>
          <pc:docMk/>
          <pc:sldMk cId="730052246" sldId="579"/>
        </pc:sldMkLst>
      </pc:sldChg>
      <pc:sldMasterChg chg="addSldLayout">
        <pc:chgData name="Westenberg, David" userId="S::djwesten@umsystem.edu::c6dde8ff-9b4e-4a8c-8f1e-baa4570572a3" providerId="AD" clId="Web-{519E6263-9D9B-9B8D-45BD-F181980039AD}" dt="2025-04-24T00:29:48.883" v="0"/>
        <pc:sldMasterMkLst>
          <pc:docMk/>
          <pc:sldMasterMk cId="1667809584" sldId="2147483837"/>
        </pc:sldMasterMkLst>
        <pc:sldLayoutChg chg="add replId">
          <pc:chgData name="Westenberg, David" userId="S::djwesten@umsystem.edu::c6dde8ff-9b4e-4a8c-8f1e-baa4570572a3" providerId="AD" clId="Web-{519E6263-9D9B-9B8D-45BD-F181980039AD}" dt="2025-04-24T00:29:48.883" v="0"/>
          <pc:sldLayoutMkLst>
            <pc:docMk/>
            <pc:sldMasterMk cId="1667809584" sldId="2147483837"/>
            <pc:sldLayoutMk cId="2346727875" sldId="2147483978"/>
          </pc:sldLayoutMkLst>
        </pc:sldLayoutChg>
      </pc:sldMasterChg>
    </pc:docChg>
  </pc:docChgLst>
  <pc:docChgLst>
    <pc:chgData name="Schlegel, Joshua" userId="bb9e74a5-fe40-4ffd-8d3e-284b0de831d6" providerId="ADAL" clId="{3E652633-9F73-4F2B-BAA3-78C971395F6E}"/>
    <pc:docChg chg="undo redo custSel addSld delSld modSld addMainMaster delMainMaster modMainMaster">
      <pc:chgData name="Schlegel, Joshua" userId="bb9e74a5-fe40-4ffd-8d3e-284b0de831d6" providerId="ADAL" clId="{3E652633-9F73-4F2B-BAA3-78C971395F6E}" dt="2025-04-24T15:10:56.042" v="546" actId="700"/>
      <pc:docMkLst>
        <pc:docMk/>
      </pc:docMkLst>
      <pc:sldChg chg="modSp mod">
        <pc:chgData name="Schlegel, Joshua" userId="bb9e74a5-fe40-4ffd-8d3e-284b0de831d6" providerId="ADAL" clId="{3E652633-9F73-4F2B-BAA3-78C971395F6E}" dt="2025-04-22T20:02:01.465" v="12" actId="20577"/>
        <pc:sldMkLst>
          <pc:docMk/>
          <pc:sldMk cId="1818187218" sldId="256"/>
        </pc:sldMkLst>
        <pc:spChg chg="mod">
          <ac:chgData name="Schlegel, Joshua" userId="bb9e74a5-fe40-4ffd-8d3e-284b0de831d6" providerId="ADAL" clId="{3E652633-9F73-4F2B-BAA3-78C971395F6E}" dt="2025-04-22T20:02:01.465" v="12" actId="20577"/>
          <ac:spMkLst>
            <pc:docMk/>
            <pc:sldMk cId="1818187218" sldId="256"/>
            <ac:spMk id="9" creationId="{6824D461-9847-B4A6-9002-73F9FD3C7559}"/>
          </ac:spMkLst>
        </pc:spChg>
      </pc:sldChg>
      <pc:sldChg chg="add del">
        <pc:chgData name="Schlegel, Joshua" userId="bb9e74a5-fe40-4ffd-8d3e-284b0de831d6" providerId="ADAL" clId="{3E652633-9F73-4F2B-BAA3-78C971395F6E}" dt="2025-04-22T20:08:17.929" v="43"/>
        <pc:sldMkLst>
          <pc:docMk/>
          <pc:sldMk cId="3157815114" sldId="257"/>
        </pc:sldMkLst>
      </pc:sldChg>
      <pc:sldChg chg="add del">
        <pc:chgData name="Schlegel, Joshua" userId="bb9e74a5-fe40-4ffd-8d3e-284b0de831d6" providerId="ADAL" clId="{3E652633-9F73-4F2B-BAA3-78C971395F6E}" dt="2025-04-22T20:08:17.929" v="43"/>
        <pc:sldMkLst>
          <pc:docMk/>
          <pc:sldMk cId="447535784" sldId="258"/>
        </pc:sldMkLst>
      </pc:sldChg>
      <pc:sldChg chg="add del">
        <pc:chgData name="Schlegel, Joshua" userId="bb9e74a5-fe40-4ffd-8d3e-284b0de831d6" providerId="ADAL" clId="{3E652633-9F73-4F2B-BAA3-78C971395F6E}" dt="2025-04-22T20:08:17.929" v="43"/>
        <pc:sldMkLst>
          <pc:docMk/>
          <pc:sldMk cId="1303243946" sldId="259"/>
        </pc:sldMkLst>
      </pc:sldChg>
      <pc:sldChg chg="add del">
        <pc:chgData name="Schlegel, Joshua" userId="bb9e74a5-fe40-4ffd-8d3e-284b0de831d6" providerId="ADAL" clId="{3E652633-9F73-4F2B-BAA3-78C971395F6E}" dt="2025-04-22T20:08:17.929" v="43"/>
        <pc:sldMkLst>
          <pc:docMk/>
          <pc:sldMk cId="1426828725" sldId="260"/>
        </pc:sldMkLst>
      </pc:sldChg>
      <pc:sldChg chg="add del">
        <pc:chgData name="Schlegel, Joshua" userId="bb9e74a5-fe40-4ffd-8d3e-284b0de831d6" providerId="ADAL" clId="{3E652633-9F73-4F2B-BAA3-78C971395F6E}" dt="2025-04-22T20:08:17.929" v="43"/>
        <pc:sldMkLst>
          <pc:docMk/>
          <pc:sldMk cId="1798654850" sldId="261"/>
        </pc:sldMkLst>
      </pc:sldChg>
      <pc:sldChg chg="modSp add mod modClrScheme chgLayout">
        <pc:chgData name="Schlegel, Joshua" userId="bb9e74a5-fe40-4ffd-8d3e-284b0de831d6" providerId="ADAL" clId="{3E652633-9F73-4F2B-BAA3-78C971395F6E}" dt="2025-04-23T19:12:00.849" v="484" actId="700"/>
        <pc:sldMkLst>
          <pc:docMk/>
          <pc:sldMk cId="3792227751" sldId="262"/>
        </pc:sldMkLst>
        <pc:spChg chg="mod ord">
          <ac:chgData name="Schlegel, Joshua" userId="bb9e74a5-fe40-4ffd-8d3e-284b0de831d6" providerId="ADAL" clId="{3E652633-9F73-4F2B-BAA3-78C971395F6E}" dt="2025-04-23T19:12:00.849" v="484" actId="700"/>
          <ac:spMkLst>
            <pc:docMk/>
            <pc:sldMk cId="3792227751" sldId="262"/>
            <ac:spMk id="2" creationId="{FD1B8058-EAA0-A3A5-68C6-3F05CFA1E318}"/>
          </ac:spMkLst>
        </pc:spChg>
        <pc:spChg chg="mod ord">
          <ac:chgData name="Schlegel, Joshua" userId="bb9e74a5-fe40-4ffd-8d3e-284b0de831d6" providerId="ADAL" clId="{3E652633-9F73-4F2B-BAA3-78C971395F6E}" dt="2025-04-23T19:12:00.849" v="484" actId="700"/>
          <ac:spMkLst>
            <pc:docMk/>
            <pc:sldMk cId="3792227751" sldId="262"/>
            <ac:spMk id="3" creationId="{3E111D7C-BA22-0EB5-49A5-0ABB7CD6EB0C}"/>
          </ac:spMkLst>
        </pc:spChg>
        <pc:spChg chg="mod ord">
          <ac:chgData name="Schlegel, Joshua" userId="bb9e74a5-fe40-4ffd-8d3e-284b0de831d6" providerId="ADAL" clId="{3E652633-9F73-4F2B-BAA3-78C971395F6E}" dt="2025-04-23T19:12:00.849" v="484" actId="700"/>
          <ac:spMkLst>
            <pc:docMk/>
            <pc:sldMk cId="3792227751" sldId="262"/>
            <ac:spMk id="4" creationId="{5681F06C-3D1C-5195-F5FC-397A5F98D5DE}"/>
          </ac:spMkLst>
        </pc:spChg>
      </pc:sldChg>
      <pc:sldChg chg="addSp modSp add mod modClrScheme chgLayout">
        <pc:chgData name="Schlegel, Joshua" userId="bb9e74a5-fe40-4ffd-8d3e-284b0de831d6" providerId="ADAL" clId="{3E652633-9F73-4F2B-BAA3-78C971395F6E}" dt="2025-04-23T13:31:25.224" v="424" actId="27636"/>
        <pc:sldMkLst>
          <pc:docMk/>
          <pc:sldMk cId="3567590947" sldId="263"/>
        </pc:sldMkLst>
        <pc:spChg chg="mod ord">
          <ac:chgData name="Schlegel, Joshua" userId="bb9e74a5-fe40-4ffd-8d3e-284b0de831d6" providerId="ADAL" clId="{3E652633-9F73-4F2B-BAA3-78C971395F6E}" dt="2025-04-23T13:31:02.066" v="390" actId="700"/>
          <ac:spMkLst>
            <pc:docMk/>
            <pc:sldMk cId="3567590947" sldId="263"/>
            <ac:spMk id="2" creationId="{4BBE00AE-3B29-4C6F-6517-0EB30A5946BF}"/>
          </ac:spMkLst>
        </pc:spChg>
        <pc:spChg chg="mod ord">
          <ac:chgData name="Schlegel, Joshua" userId="bb9e74a5-fe40-4ffd-8d3e-284b0de831d6" providerId="ADAL" clId="{3E652633-9F73-4F2B-BAA3-78C971395F6E}" dt="2025-04-23T13:31:02.066" v="390" actId="700"/>
          <ac:spMkLst>
            <pc:docMk/>
            <pc:sldMk cId="3567590947" sldId="263"/>
            <ac:spMk id="3" creationId="{A3D1741E-E258-66D6-48B4-8273066D2C8D}"/>
          </ac:spMkLst>
        </pc:spChg>
        <pc:spChg chg="add mod ord">
          <ac:chgData name="Schlegel, Joshua" userId="bb9e74a5-fe40-4ffd-8d3e-284b0de831d6" providerId="ADAL" clId="{3E652633-9F73-4F2B-BAA3-78C971395F6E}" dt="2025-04-23T13:31:25.224" v="424" actId="27636"/>
          <ac:spMkLst>
            <pc:docMk/>
            <pc:sldMk cId="3567590947" sldId="263"/>
            <ac:spMk id="4" creationId="{3FAA5BB7-E5FB-F1B8-3C64-FF212FDC9D86}"/>
          </ac:spMkLst>
        </pc:spChg>
      </pc:sldChg>
      <pc:sldChg chg="add del">
        <pc:chgData name="Schlegel, Joshua" userId="bb9e74a5-fe40-4ffd-8d3e-284b0de831d6" providerId="ADAL" clId="{3E652633-9F73-4F2B-BAA3-78C971395F6E}" dt="2025-04-22T20:08:17.929" v="43"/>
        <pc:sldMkLst>
          <pc:docMk/>
          <pc:sldMk cId="2832037007" sldId="264"/>
        </pc:sldMkLst>
      </pc:sldChg>
      <pc:sldChg chg="add del">
        <pc:chgData name="Schlegel, Joshua" userId="bb9e74a5-fe40-4ffd-8d3e-284b0de831d6" providerId="ADAL" clId="{3E652633-9F73-4F2B-BAA3-78C971395F6E}" dt="2025-04-22T20:08:17.929" v="43"/>
        <pc:sldMkLst>
          <pc:docMk/>
          <pc:sldMk cId="1963179944" sldId="265"/>
        </pc:sldMkLst>
      </pc:sldChg>
      <pc:sldChg chg="add del">
        <pc:chgData name="Schlegel, Joshua" userId="bb9e74a5-fe40-4ffd-8d3e-284b0de831d6" providerId="ADAL" clId="{3E652633-9F73-4F2B-BAA3-78C971395F6E}" dt="2025-04-22T20:08:17.929" v="43"/>
        <pc:sldMkLst>
          <pc:docMk/>
          <pc:sldMk cId="3623686486" sldId="266"/>
        </pc:sldMkLst>
      </pc:sldChg>
      <pc:sldChg chg="add del">
        <pc:chgData name="Schlegel, Joshua" userId="bb9e74a5-fe40-4ffd-8d3e-284b0de831d6" providerId="ADAL" clId="{3E652633-9F73-4F2B-BAA3-78C971395F6E}" dt="2025-04-22T20:08:17.929" v="43"/>
        <pc:sldMkLst>
          <pc:docMk/>
          <pc:sldMk cId="4250594017" sldId="267"/>
        </pc:sldMkLst>
      </pc:sldChg>
      <pc:sldChg chg="add del">
        <pc:chgData name="Schlegel, Joshua" userId="bb9e74a5-fe40-4ffd-8d3e-284b0de831d6" providerId="ADAL" clId="{3E652633-9F73-4F2B-BAA3-78C971395F6E}" dt="2025-04-22T20:08:17.929" v="43"/>
        <pc:sldMkLst>
          <pc:docMk/>
          <pc:sldMk cId="3330647714" sldId="268"/>
        </pc:sldMkLst>
      </pc:sldChg>
      <pc:sldChg chg="add del">
        <pc:chgData name="Schlegel, Joshua" userId="bb9e74a5-fe40-4ffd-8d3e-284b0de831d6" providerId="ADAL" clId="{3E652633-9F73-4F2B-BAA3-78C971395F6E}" dt="2025-04-22T20:08:17.929" v="43"/>
        <pc:sldMkLst>
          <pc:docMk/>
          <pc:sldMk cId="2288935474" sldId="269"/>
        </pc:sldMkLst>
      </pc:sldChg>
      <pc:sldChg chg="add del">
        <pc:chgData name="Schlegel, Joshua" userId="bb9e74a5-fe40-4ffd-8d3e-284b0de831d6" providerId="ADAL" clId="{3E652633-9F73-4F2B-BAA3-78C971395F6E}" dt="2025-04-22T20:08:17.929" v="43"/>
        <pc:sldMkLst>
          <pc:docMk/>
          <pc:sldMk cId="3591330624" sldId="270"/>
        </pc:sldMkLst>
      </pc:sldChg>
      <pc:sldChg chg="add del">
        <pc:chgData name="Schlegel, Joshua" userId="bb9e74a5-fe40-4ffd-8d3e-284b0de831d6" providerId="ADAL" clId="{3E652633-9F73-4F2B-BAA3-78C971395F6E}" dt="2025-04-22T20:08:17.929" v="43"/>
        <pc:sldMkLst>
          <pc:docMk/>
          <pc:sldMk cId="2320637887" sldId="271"/>
        </pc:sldMkLst>
      </pc:sldChg>
      <pc:sldChg chg="add del">
        <pc:chgData name="Schlegel, Joshua" userId="bb9e74a5-fe40-4ffd-8d3e-284b0de831d6" providerId="ADAL" clId="{3E652633-9F73-4F2B-BAA3-78C971395F6E}" dt="2025-04-22T20:08:17.929" v="43"/>
        <pc:sldMkLst>
          <pc:docMk/>
          <pc:sldMk cId="151007371" sldId="272"/>
        </pc:sldMkLst>
      </pc:sldChg>
      <pc:sldChg chg="add del">
        <pc:chgData name="Schlegel, Joshua" userId="bb9e74a5-fe40-4ffd-8d3e-284b0de831d6" providerId="ADAL" clId="{3E652633-9F73-4F2B-BAA3-78C971395F6E}" dt="2025-04-22T20:08:17.929" v="43"/>
        <pc:sldMkLst>
          <pc:docMk/>
          <pc:sldMk cId="270507007" sldId="273"/>
        </pc:sldMkLst>
      </pc:sldChg>
      <pc:sldChg chg="add del">
        <pc:chgData name="Schlegel, Joshua" userId="bb9e74a5-fe40-4ffd-8d3e-284b0de831d6" providerId="ADAL" clId="{3E652633-9F73-4F2B-BAA3-78C971395F6E}" dt="2025-04-22T20:08:17.929" v="43"/>
        <pc:sldMkLst>
          <pc:docMk/>
          <pc:sldMk cId="3037925265" sldId="274"/>
        </pc:sldMkLst>
      </pc:sldChg>
      <pc:sldChg chg="add del">
        <pc:chgData name="Schlegel, Joshua" userId="bb9e74a5-fe40-4ffd-8d3e-284b0de831d6" providerId="ADAL" clId="{3E652633-9F73-4F2B-BAA3-78C971395F6E}" dt="2025-04-22T20:08:17.929" v="43"/>
        <pc:sldMkLst>
          <pc:docMk/>
          <pc:sldMk cId="359345337" sldId="275"/>
        </pc:sldMkLst>
      </pc:sldChg>
      <pc:sldChg chg="add del">
        <pc:chgData name="Schlegel, Joshua" userId="bb9e74a5-fe40-4ffd-8d3e-284b0de831d6" providerId="ADAL" clId="{3E652633-9F73-4F2B-BAA3-78C971395F6E}" dt="2025-04-22T20:08:17.929" v="43"/>
        <pc:sldMkLst>
          <pc:docMk/>
          <pc:sldMk cId="2597614995" sldId="276"/>
        </pc:sldMkLst>
      </pc:sldChg>
      <pc:sldChg chg="add del">
        <pc:chgData name="Schlegel, Joshua" userId="bb9e74a5-fe40-4ffd-8d3e-284b0de831d6" providerId="ADAL" clId="{3E652633-9F73-4F2B-BAA3-78C971395F6E}" dt="2025-04-22T20:08:17.929" v="43"/>
        <pc:sldMkLst>
          <pc:docMk/>
          <pc:sldMk cId="395871455" sldId="277"/>
        </pc:sldMkLst>
      </pc:sldChg>
      <pc:sldChg chg="add del">
        <pc:chgData name="Schlegel, Joshua" userId="bb9e74a5-fe40-4ffd-8d3e-284b0de831d6" providerId="ADAL" clId="{3E652633-9F73-4F2B-BAA3-78C971395F6E}" dt="2025-04-22T20:08:17.929" v="43"/>
        <pc:sldMkLst>
          <pc:docMk/>
          <pc:sldMk cId="2874426326" sldId="279"/>
        </pc:sldMkLst>
      </pc:sldChg>
      <pc:sldChg chg="addSp delSp modSp add mod modClrScheme chgLayout">
        <pc:chgData name="Schlegel, Joshua" userId="bb9e74a5-fe40-4ffd-8d3e-284b0de831d6" providerId="ADAL" clId="{3E652633-9F73-4F2B-BAA3-78C971395F6E}" dt="2025-04-23T13:32:12.484" v="452" actId="27636"/>
        <pc:sldMkLst>
          <pc:docMk/>
          <pc:sldMk cId="3629681756" sldId="280"/>
        </pc:sldMkLst>
        <pc:spChg chg="mod ord">
          <ac:chgData name="Schlegel, Joshua" userId="bb9e74a5-fe40-4ffd-8d3e-284b0de831d6" providerId="ADAL" clId="{3E652633-9F73-4F2B-BAA3-78C971395F6E}" dt="2025-04-23T13:21:00.905" v="376" actId="700"/>
          <ac:spMkLst>
            <pc:docMk/>
            <pc:sldMk cId="3629681756" sldId="280"/>
            <ac:spMk id="2" creationId="{04CDAB5F-1C75-C562-EAFD-DA709D5F4DDB}"/>
          </ac:spMkLst>
        </pc:spChg>
        <pc:spChg chg="mod ord">
          <ac:chgData name="Schlegel, Joshua" userId="bb9e74a5-fe40-4ffd-8d3e-284b0de831d6" providerId="ADAL" clId="{3E652633-9F73-4F2B-BAA3-78C971395F6E}" dt="2025-04-23T13:32:12.484" v="452" actId="27636"/>
          <ac:spMkLst>
            <pc:docMk/>
            <pc:sldMk cId="3629681756" sldId="280"/>
            <ac:spMk id="3" creationId="{0128E5CF-CE44-CB73-C247-FD77756D395B}"/>
          </ac:spMkLst>
        </pc:spChg>
        <pc:spChg chg="add del mod ord">
          <ac:chgData name="Schlegel, Joshua" userId="bb9e74a5-fe40-4ffd-8d3e-284b0de831d6" providerId="ADAL" clId="{3E652633-9F73-4F2B-BAA3-78C971395F6E}" dt="2025-04-23T13:21:00.905" v="376" actId="700"/>
          <ac:spMkLst>
            <pc:docMk/>
            <pc:sldMk cId="3629681756" sldId="280"/>
            <ac:spMk id="4" creationId="{8C0771B1-589B-D11F-22C3-AD7382AA6229}"/>
          </ac:spMkLst>
        </pc:spChg>
        <pc:spChg chg="add mod ord">
          <ac:chgData name="Schlegel, Joshua" userId="bb9e74a5-fe40-4ffd-8d3e-284b0de831d6" providerId="ADAL" clId="{3E652633-9F73-4F2B-BAA3-78C971395F6E}" dt="2025-04-23T13:21:00.905" v="376" actId="700"/>
          <ac:spMkLst>
            <pc:docMk/>
            <pc:sldMk cId="3629681756" sldId="280"/>
            <ac:spMk id="5" creationId="{D7EFEE98-6B10-10D3-08E7-9AEB19A8DA03}"/>
          </ac:spMkLst>
        </pc:spChg>
        <pc:spChg chg="add mod ord">
          <ac:chgData name="Schlegel, Joshua" userId="bb9e74a5-fe40-4ffd-8d3e-284b0de831d6" providerId="ADAL" clId="{3E652633-9F73-4F2B-BAA3-78C971395F6E}" dt="2025-04-23T13:31:41.819" v="433" actId="27636"/>
          <ac:spMkLst>
            <pc:docMk/>
            <pc:sldMk cId="3629681756" sldId="280"/>
            <ac:spMk id="6" creationId="{150D5668-7CDC-4012-1E50-9305E7849452}"/>
          </ac:spMkLst>
        </pc:spChg>
      </pc:sldChg>
      <pc:sldChg chg="del">
        <pc:chgData name="Schlegel, Joshua" userId="bb9e74a5-fe40-4ffd-8d3e-284b0de831d6" providerId="ADAL" clId="{3E652633-9F73-4F2B-BAA3-78C971395F6E}" dt="2025-04-22T20:02:06.222" v="13" actId="47"/>
        <pc:sldMkLst>
          <pc:docMk/>
          <pc:sldMk cId="2848465510" sldId="282"/>
        </pc:sldMkLst>
      </pc:sldChg>
      <pc:sldChg chg="addSp delSp modSp add mod setBg modClrScheme delDesignElem chgLayout">
        <pc:chgData name="Schlegel, Joshua" userId="bb9e74a5-fe40-4ffd-8d3e-284b0de831d6" providerId="ADAL" clId="{3E652633-9F73-4F2B-BAA3-78C971395F6E}" dt="2025-04-23T13:31:24.864" v="398" actId="27636"/>
        <pc:sldMkLst>
          <pc:docMk/>
          <pc:sldMk cId="3786155452" sldId="285"/>
        </pc:sldMkLst>
        <pc:spChg chg="mod ord">
          <ac:chgData name="Schlegel, Joshua" userId="bb9e74a5-fe40-4ffd-8d3e-284b0de831d6" providerId="ADAL" clId="{3E652633-9F73-4F2B-BAA3-78C971395F6E}" dt="2025-04-22T20:16:24.509" v="288" actId="14100"/>
          <ac:spMkLst>
            <pc:docMk/>
            <pc:sldMk cId="3786155452" sldId="285"/>
            <ac:spMk id="2" creationId="{F4BD029D-5E9F-A4B5-9907-D37193E90EBB}"/>
          </ac:spMkLst>
        </pc:spChg>
        <pc:spChg chg="mod ord">
          <ac:chgData name="Schlegel, Joshua" userId="bb9e74a5-fe40-4ffd-8d3e-284b0de831d6" providerId="ADAL" clId="{3E652633-9F73-4F2B-BAA3-78C971395F6E}" dt="2025-04-22T20:16:28.239" v="289" actId="14100"/>
          <ac:spMkLst>
            <pc:docMk/>
            <pc:sldMk cId="3786155452" sldId="285"/>
            <ac:spMk id="3" creationId="{2C2D0EEF-1A72-47F0-9A0E-591AD363C5FA}"/>
          </ac:spMkLst>
        </pc:spChg>
        <pc:spChg chg="add mod ord">
          <ac:chgData name="Schlegel, Joshua" userId="bb9e74a5-fe40-4ffd-8d3e-284b0de831d6" providerId="ADAL" clId="{3E652633-9F73-4F2B-BAA3-78C971395F6E}" dt="2025-04-23T13:31:24.864" v="398" actId="27636"/>
          <ac:spMkLst>
            <pc:docMk/>
            <pc:sldMk cId="3786155452" sldId="285"/>
            <ac:spMk id="7" creationId="{4BC46025-4947-73C9-7964-29F8CD4E1E98}"/>
          </ac:spMkLst>
        </pc:spChg>
        <pc:picChg chg="mod">
          <ac:chgData name="Schlegel, Joshua" userId="bb9e74a5-fe40-4ffd-8d3e-284b0de831d6" providerId="ADAL" clId="{3E652633-9F73-4F2B-BAA3-78C971395F6E}" dt="2025-04-22T20:17:38.359" v="304" actId="14100"/>
          <ac:picMkLst>
            <pc:docMk/>
            <pc:sldMk cId="3786155452" sldId="285"/>
            <ac:picMk id="5" creationId="{E8255DD8-E42B-2F0C-627A-1737A1DA4EED}"/>
          </ac:picMkLst>
        </pc:picChg>
      </pc:sldChg>
      <pc:sldChg chg="addSp delSp modSp add mod setBg modClrScheme delDesignElem chgLayout">
        <pc:chgData name="Schlegel, Joshua" userId="bb9e74a5-fe40-4ffd-8d3e-284b0de831d6" providerId="ADAL" clId="{3E652633-9F73-4F2B-BAA3-78C971395F6E}" dt="2025-04-23T13:31:24.889" v="400" actId="27636"/>
        <pc:sldMkLst>
          <pc:docMk/>
          <pc:sldMk cId="3885498200" sldId="287"/>
        </pc:sldMkLst>
        <pc:spChg chg="mod ord">
          <ac:chgData name="Schlegel, Joshua" userId="bb9e74a5-fe40-4ffd-8d3e-284b0de831d6" providerId="ADAL" clId="{3E652633-9F73-4F2B-BAA3-78C971395F6E}" dt="2025-04-22T20:17:34.330" v="303" actId="14100"/>
          <ac:spMkLst>
            <pc:docMk/>
            <pc:sldMk cId="3885498200" sldId="287"/>
            <ac:spMk id="2" creationId="{336E8F7D-2161-DC58-E374-F5DC4C22B3D6}"/>
          </ac:spMkLst>
        </pc:spChg>
        <pc:spChg chg="mod ord">
          <ac:chgData name="Schlegel, Joshua" userId="bb9e74a5-fe40-4ffd-8d3e-284b0de831d6" providerId="ADAL" clId="{3E652633-9F73-4F2B-BAA3-78C971395F6E}" dt="2025-04-22T20:17:30.499" v="302" actId="14100"/>
          <ac:spMkLst>
            <pc:docMk/>
            <pc:sldMk cId="3885498200" sldId="287"/>
            <ac:spMk id="3" creationId="{6A624DF5-29E7-54A4-D05E-371B4BEDDDB0}"/>
          </ac:spMkLst>
        </pc:spChg>
        <pc:spChg chg="add mod ord">
          <ac:chgData name="Schlegel, Joshua" userId="bb9e74a5-fe40-4ffd-8d3e-284b0de831d6" providerId="ADAL" clId="{3E652633-9F73-4F2B-BAA3-78C971395F6E}" dt="2025-04-23T13:31:24.889" v="400" actId="27636"/>
          <ac:spMkLst>
            <pc:docMk/>
            <pc:sldMk cId="3885498200" sldId="287"/>
            <ac:spMk id="4" creationId="{267E6F37-723C-D7A6-77B9-B60C9DBB4DBB}"/>
          </ac:spMkLst>
        </pc:spChg>
      </pc:sldChg>
      <pc:sldChg chg="addSp delSp modSp add mod setBg modClrScheme delDesignElem chgLayout">
        <pc:chgData name="Schlegel, Joshua" userId="bb9e74a5-fe40-4ffd-8d3e-284b0de831d6" providerId="ADAL" clId="{3E652633-9F73-4F2B-BAA3-78C971395F6E}" dt="2025-04-23T13:31:24.914" v="402" actId="27636"/>
        <pc:sldMkLst>
          <pc:docMk/>
          <pc:sldMk cId="3805143465" sldId="291"/>
        </pc:sldMkLst>
        <pc:spChg chg="mod ord">
          <ac:chgData name="Schlegel, Joshua" userId="bb9e74a5-fe40-4ffd-8d3e-284b0de831d6" providerId="ADAL" clId="{3E652633-9F73-4F2B-BAA3-78C971395F6E}" dt="2025-04-22T20:18:17.829" v="315" actId="14100"/>
          <ac:spMkLst>
            <pc:docMk/>
            <pc:sldMk cId="3805143465" sldId="291"/>
            <ac:spMk id="2" creationId="{F348F6BE-FF93-D120-B443-1A6270B4AADB}"/>
          </ac:spMkLst>
        </pc:spChg>
        <pc:spChg chg="mod ord">
          <ac:chgData name="Schlegel, Joshua" userId="bb9e74a5-fe40-4ffd-8d3e-284b0de831d6" providerId="ADAL" clId="{3E652633-9F73-4F2B-BAA3-78C971395F6E}" dt="2025-04-22T20:18:14.069" v="314" actId="14100"/>
          <ac:spMkLst>
            <pc:docMk/>
            <pc:sldMk cId="3805143465" sldId="291"/>
            <ac:spMk id="3" creationId="{7E904112-0A38-BAAC-1E46-583896A8A313}"/>
          </ac:spMkLst>
        </pc:spChg>
        <pc:spChg chg="add mod ord">
          <ac:chgData name="Schlegel, Joshua" userId="bb9e74a5-fe40-4ffd-8d3e-284b0de831d6" providerId="ADAL" clId="{3E652633-9F73-4F2B-BAA3-78C971395F6E}" dt="2025-04-23T13:31:24.914" v="402" actId="27636"/>
          <ac:spMkLst>
            <pc:docMk/>
            <pc:sldMk cId="3805143465" sldId="291"/>
            <ac:spMk id="4" creationId="{99D52F18-794C-35A4-1DFD-D7322E55CE0A}"/>
          </ac:spMkLst>
        </pc:spChg>
      </pc:sldChg>
      <pc:sldChg chg="addSp modSp add mod modClrScheme chgLayout">
        <pc:chgData name="Schlegel, Joshua" userId="bb9e74a5-fe40-4ffd-8d3e-284b0de831d6" providerId="ADAL" clId="{3E652633-9F73-4F2B-BAA3-78C971395F6E}" dt="2025-04-23T13:32:05.854" v="446" actId="27636"/>
        <pc:sldMkLst>
          <pc:docMk/>
          <pc:sldMk cId="2480822937" sldId="297"/>
        </pc:sldMkLst>
        <pc:spChg chg="mod ord">
          <ac:chgData name="Schlegel, Joshua" userId="bb9e74a5-fe40-4ffd-8d3e-284b0de831d6" providerId="ADAL" clId="{3E652633-9F73-4F2B-BAA3-78C971395F6E}" dt="2025-04-23T13:20:32.585" v="369" actId="700"/>
          <ac:spMkLst>
            <pc:docMk/>
            <pc:sldMk cId="2480822937" sldId="297"/>
            <ac:spMk id="2" creationId="{D29269B6-7660-7716-A98E-6E6B8B6F0828}"/>
          </ac:spMkLst>
        </pc:spChg>
        <pc:spChg chg="mod ord">
          <ac:chgData name="Schlegel, Joshua" userId="bb9e74a5-fe40-4ffd-8d3e-284b0de831d6" providerId="ADAL" clId="{3E652633-9F73-4F2B-BAA3-78C971395F6E}" dt="2025-04-23T13:32:05.854" v="446" actId="27636"/>
          <ac:spMkLst>
            <pc:docMk/>
            <pc:sldMk cId="2480822937" sldId="297"/>
            <ac:spMk id="3" creationId="{A6D4AA83-3B4E-D9E9-FE99-9F826A130669}"/>
          </ac:spMkLst>
        </pc:spChg>
        <pc:spChg chg="add mod ord">
          <ac:chgData name="Schlegel, Joshua" userId="bb9e74a5-fe40-4ffd-8d3e-284b0de831d6" providerId="ADAL" clId="{3E652633-9F73-4F2B-BAA3-78C971395F6E}" dt="2025-04-23T13:31:25.139" v="418" actId="27636"/>
          <ac:spMkLst>
            <pc:docMk/>
            <pc:sldMk cId="2480822937" sldId="297"/>
            <ac:spMk id="4" creationId="{5B2C5641-C67F-12B3-8B30-C48BEA322786}"/>
          </ac:spMkLst>
        </pc:spChg>
      </pc:sldChg>
      <pc:sldChg chg="modSp add mod modClrScheme chgLayout">
        <pc:chgData name="Schlegel, Joshua" userId="bb9e74a5-fe40-4ffd-8d3e-284b0de831d6" providerId="ADAL" clId="{3E652633-9F73-4F2B-BAA3-78C971395F6E}" dt="2025-04-23T13:33:43.574" v="470" actId="14100"/>
        <pc:sldMkLst>
          <pc:docMk/>
          <pc:sldMk cId="2572393358" sldId="298"/>
        </pc:sldMkLst>
        <pc:spChg chg="mod ord">
          <ac:chgData name="Schlegel, Joshua" userId="bb9e74a5-fe40-4ffd-8d3e-284b0de831d6" providerId="ADAL" clId="{3E652633-9F73-4F2B-BAA3-78C971395F6E}" dt="2025-04-23T13:33:40.485" v="469" actId="14100"/>
          <ac:spMkLst>
            <pc:docMk/>
            <pc:sldMk cId="2572393358" sldId="298"/>
            <ac:spMk id="4" creationId="{02E0CD2F-11F4-722F-5581-8734A615B7EC}"/>
          </ac:spMkLst>
        </pc:spChg>
        <pc:spChg chg="mod ord">
          <ac:chgData name="Schlegel, Joshua" userId="bb9e74a5-fe40-4ffd-8d3e-284b0de831d6" providerId="ADAL" clId="{3E652633-9F73-4F2B-BAA3-78C971395F6E}" dt="2025-04-23T13:33:43.574" v="470" actId="14100"/>
          <ac:spMkLst>
            <pc:docMk/>
            <pc:sldMk cId="2572393358" sldId="298"/>
            <ac:spMk id="5" creationId="{57194548-9A70-9268-C68A-980D7E3D09E5}"/>
          </ac:spMkLst>
        </pc:spChg>
      </pc:sldChg>
      <pc:sldChg chg="addSp delSp modSp add mod modClrScheme chgLayout">
        <pc:chgData name="Schlegel, Joshua" userId="bb9e74a5-fe40-4ffd-8d3e-284b0de831d6" providerId="ADAL" clId="{3E652633-9F73-4F2B-BAA3-78C971395F6E}" dt="2025-04-22T20:17:10.655" v="298" actId="478"/>
        <pc:sldMkLst>
          <pc:docMk/>
          <pc:sldMk cId="4247218933" sldId="299"/>
        </pc:sldMkLst>
        <pc:spChg chg="mod ord">
          <ac:chgData name="Schlegel, Joshua" userId="bb9e74a5-fe40-4ffd-8d3e-284b0de831d6" providerId="ADAL" clId="{3E652633-9F73-4F2B-BAA3-78C971395F6E}" dt="2025-04-22T20:17:05.379" v="297" actId="700"/>
          <ac:spMkLst>
            <pc:docMk/>
            <pc:sldMk cId="4247218933" sldId="299"/>
            <ac:spMk id="2" creationId="{0374912E-8579-7140-C9DD-A6915C6DA657}"/>
          </ac:spMkLst>
        </pc:spChg>
        <pc:spChg chg="mod ord">
          <ac:chgData name="Schlegel, Joshua" userId="bb9e74a5-fe40-4ffd-8d3e-284b0de831d6" providerId="ADAL" clId="{3E652633-9F73-4F2B-BAA3-78C971395F6E}" dt="2025-04-22T20:17:05.379" v="297" actId="700"/>
          <ac:spMkLst>
            <pc:docMk/>
            <pc:sldMk cId="4247218933" sldId="299"/>
            <ac:spMk id="3" creationId="{B9121324-2CDF-020F-FD3D-2C0E115F88E2}"/>
          </ac:spMkLst>
        </pc:spChg>
      </pc:sldChg>
      <pc:sldChg chg="addSp delSp modSp add mod modClrScheme chgLayout">
        <pc:chgData name="Schlegel, Joshua" userId="bb9e74a5-fe40-4ffd-8d3e-284b0de831d6" providerId="ADAL" clId="{3E652633-9F73-4F2B-BAA3-78C971395F6E}" dt="2025-04-22T20:17:21.019" v="300" actId="478"/>
        <pc:sldMkLst>
          <pc:docMk/>
          <pc:sldMk cId="2972631315" sldId="300"/>
        </pc:sldMkLst>
        <pc:spChg chg="mod ord">
          <ac:chgData name="Schlegel, Joshua" userId="bb9e74a5-fe40-4ffd-8d3e-284b0de831d6" providerId="ADAL" clId="{3E652633-9F73-4F2B-BAA3-78C971395F6E}" dt="2025-04-22T20:17:18.099" v="299" actId="700"/>
          <ac:spMkLst>
            <pc:docMk/>
            <pc:sldMk cId="2972631315" sldId="300"/>
            <ac:spMk id="2" creationId="{0374912E-8579-7140-C9DD-A6915C6DA657}"/>
          </ac:spMkLst>
        </pc:spChg>
        <pc:spChg chg="mod ord">
          <ac:chgData name="Schlegel, Joshua" userId="bb9e74a5-fe40-4ffd-8d3e-284b0de831d6" providerId="ADAL" clId="{3E652633-9F73-4F2B-BAA3-78C971395F6E}" dt="2025-04-22T20:17:18.099" v="299" actId="700"/>
          <ac:spMkLst>
            <pc:docMk/>
            <pc:sldMk cId="2972631315" sldId="300"/>
            <ac:spMk id="3" creationId="{B9121324-2CDF-020F-FD3D-2C0E115F88E2}"/>
          </ac:spMkLst>
        </pc:spChg>
      </pc:sldChg>
      <pc:sldChg chg="addSp delSp modSp add mod modClrScheme chgLayout">
        <pc:chgData name="Schlegel, Joshua" userId="bb9e74a5-fe40-4ffd-8d3e-284b0de831d6" providerId="ADAL" clId="{3E652633-9F73-4F2B-BAA3-78C971395F6E}" dt="2025-04-22T20:17:45.819" v="306" actId="478"/>
        <pc:sldMkLst>
          <pc:docMk/>
          <pc:sldMk cId="3696886039" sldId="301"/>
        </pc:sldMkLst>
        <pc:spChg chg="mod ord">
          <ac:chgData name="Schlegel, Joshua" userId="bb9e74a5-fe40-4ffd-8d3e-284b0de831d6" providerId="ADAL" clId="{3E652633-9F73-4F2B-BAA3-78C971395F6E}" dt="2025-04-22T20:17:44.349" v="305" actId="700"/>
          <ac:spMkLst>
            <pc:docMk/>
            <pc:sldMk cId="3696886039" sldId="301"/>
            <ac:spMk id="2" creationId="{0374912E-8579-7140-C9DD-A6915C6DA657}"/>
          </ac:spMkLst>
        </pc:spChg>
        <pc:spChg chg="mod ord">
          <ac:chgData name="Schlegel, Joshua" userId="bb9e74a5-fe40-4ffd-8d3e-284b0de831d6" providerId="ADAL" clId="{3E652633-9F73-4F2B-BAA3-78C971395F6E}" dt="2025-04-22T20:17:44.349" v="305" actId="700"/>
          <ac:spMkLst>
            <pc:docMk/>
            <pc:sldMk cId="3696886039" sldId="301"/>
            <ac:spMk id="3" creationId="{B9121324-2CDF-020F-FD3D-2C0E115F88E2}"/>
          </ac:spMkLst>
        </pc:spChg>
      </pc:sldChg>
      <pc:sldChg chg="addSp delSp modSp add mod modClrScheme chgLayout">
        <pc:chgData name="Schlegel, Joshua" userId="bb9e74a5-fe40-4ffd-8d3e-284b0de831d6" providerId="ADAL" clId="{3E652633-9F73-4F2B-BAA3-78C971395F6E}" dt="2025-04-22T20:18:03.649" v="311" actId="478"/>
        <pc:sldMkLst>
          <pc:docMk/>
          <pc:sldMk cId="2290550316" sldId="302"/>
        </pc:sldMkLst>
        <pc:spChg chg="mod ord">
          <ac:chgData name="Schlegel, Joshua" userId="bb9e74a5-fe40-4ffd-8d3e-284b0de831d6" providerId="ADAL" clId="{3E652633-9F73-4F2B-BAA3-78C971395F6E}" dt="2025-04-22T20:18:01.434" v="310" actId="700"/>
          <ac:spMkLst>
            <pc:docMk/>
            <pc:sldMk cId="2290550316" sldId="302"/>
            <ac:spMk id="2" creationId="{0374912E-8579-7140-C9DD-A6915C6DA657}"/>
          </ac:spMkLst>
        </pc:spChg>
        <pc:spChg chg="mod ord">
          <ac:chgData name="Schlegel, Joshua" userId="bb9e74a5-fe40-4ffd-8d3e-284b0de831d6" providerId="ADAL" clId="{3E652633-9F73-4F2B-BAA3-78C971395F6E}" dt="2025-04-22T20:18:01.434" v="310" actId="700"/>
          <ac:spMkLst>
            <pc:docMk/>
            <pc:sldMk cId="2290550316" sldId="302"/>
            <ac:spMk id="3" creationId="{B9121324-2CDF-020F-FD3D-2C0E115F88E2}"/>
          </ac:spMkLst>
        </pc:spChg>
      </pc:sldChg>
      <pc:sldChg chg="addSp delSp modSp add mod modClrScheme chgLayout">
        <pc:chgData name="Schlegel, Joshua" userId="bb9e74a5-fe40-4ffd-8d3e-284b0de831d6" providerId="ADAL" clId="{3E652633-9F73-4F2B-BAA3-78C971395F6E}" dt="2025-04-23T13:32:05.769" v="440" actId="27636"/>
        <pc:sldMkLst>
          <pc:docMk/>
          <pc:sldMk cId="524805217" sldId="303"/>
        </pc:sldMkLst>
        <pc:spChg chg="mod ord">
          <ac:chgData name="Schlegel, Joshua" userId="bb9e74a5-fe40-4ffd-8d3e-284b0de831d6" providerId="ADAL" clId="{3E652633-9F73-4F2B-BAA3-78C971395F6E}" dt="2025-04-23T13:17:30.622" v="321" actId="700"/>
          <ac:spMkLst>
            <pc:docMk/>
            <pc:sldMk cId="524805217" sldId="303"/>
            <ac:spMk id="2" creationId="{0374912E-8579-7140-C9DD-A6915C6DA657}"/>
          </ac:spMkLst>
        </pc:spChg>
        <pc:spChg chg="mod ord">
          <ac:chgData name="Schlegel, Joshua" userId="bb9e74a5-fe40-4ffd-8d3e-284b0de831d6" providerId="ADAL" clId="{3E652633-9F73-4F2B-BAA3-78C971395F6E}" dt="2025-04-23T13:32:05.769" v="440" actId="27636"/>
          <ac:spMkLst>
            <pc:docMk/>
            <pc:sldMk cId="524805217" sldId="303"/>
            <ac:spMk id="3" creationId="{B9121324-2CDF-020F-FD3D-2C0E115F88E2}"/>
          </ac:spMkLst>
        </pc:spChg>
        <pc:spChg chg="add del mod ord">
          <ac:chgData name="Schlegel, Joshua" userId="bb9e74a5-fe40-4ffd-8d3e-284b0de831d6" providerId="ADAL" clId="{3E652633-9F73-4F2B-BAA3-78C971395F6E}" dt="2025-04-23T13:17:34.282" v="322" actId="478"/>
          <ac:spMkLst>
            <pc:docMk/>
            <pc:sldMk cId="524805217" sldId="303"/>
            <ac:spMk id="6" creationId="{2AF4C8C4-8131-7718-3491-16047B2AE0EF}"/>
          </ac:spMkLst>
        </pc:spChg>
      </pc:sldChg>
      <pc:sldChg chg="addSp delSp modSp add mod modClrScheme chgLayout">
        <pc:chgData name="Schlegel, Joshua" userId="bb9e74a5-fe40-4ffd-8d3e-284b0de831d6" providerId="ADAL" clId="{3E652633-9F73-4F2B-BAA3-78C971395F6E}" dt="2025-04-23T13:32:05.785" v="442" actId="27636"/>
        <pc:sldMkLst>
          <pc:docMk/>
          <pc:sldMk cId="928522837" sldId="304"/>
        </pc:sldMkLst>
        <pc:spChg chg="mod ord">
          <ac:chgData name="Schlegel, Joshua" userId="bb9e74a5-fe40-4ffd-8d3e-284b0de831d6" providerId="ADAL" clId="{3E652633-9F73-4F2B-BAA3-78C971395F6E}" dt="2025-04-23T13:17:43.340" v="325" actId="700"/>
          <ac:spMkLst>
            <pc:docMk/>
            <pc:sldMk cId="928522837" sldId="304"/>
            <ac:spMk id="2" creationId="{0374912E-8579-7140-C9DD-A6915C6DA657}"/>
          </ac:spMkLst>
        </pc:spChg>
        <pc:spChg chg="mod ord">
          <ac:chgData name="Schlegel, Joshua" userId="bb9e74a5-fe40-4ffd-8d3e-284b0de831d6" providerId="ADAL" clId="{3E652633-9F73-4F2B-BAA3-78C971395F6E}" dt="2025-04-23T13:32:05.785" v="442" actId="27636"/>
          <ac:spMkLst>
            <pc:docMk/>
            <pc:sldMk cId="928522837" sldId="304"/>
            <ac:spMk id="3" creationId="{B9121324-2CDF-020F-FD3D-2C0E115F88E2}"/>
          </ac:spMkLst>
        </pc:spChg>
        <pc:spChg chg="add del mod ord">
          <ac:chgData name="Schlegel, Joshua" userId="bb9e74a5-fe40-4ffd-8d3e-284b0de831d6" providerId="ADAL" clId="{3E652633-9F73-4F2B-BAA3-78C971395F6E}" dt="2025-04-23T13:17:45.595" v="327" actId="478"/>
          <ac:spMkLst>
            <pc:docMk/>
            <pc:sldMk cId="928522837" sldId="304"/>
            <ac:spMk id="5" creationId="{A96A2BFE-72BF-8A83-2F43-956569C37735}"/>
          </ac:spMkLst>
        </pc:spChg>
      </pc:sldChg>
      <pc:sldChg chg="addSp delSp modSp add mod modClrScheme chgLayout">
        <pc:chgData name="Schlegel, Joshua" userId="bb9e74a5-fe40-4ffd-8d3e-284b0de831d6" providerId="ADAL" clId="{3E652633-9F73-4F2B-BAA3-78C971395F6E}" dt="2025-04-23T13:18:00.626" v="331" actId="478"/>
        <pc:sldMkLst>
          <pc:docMk/>
          <pc:sldMk cId="3909422311" sldId="305"/>
        </pc:sldMkLst>
        <pc:spChg chg="mod ord">
          <ac:chgData name="Schlegel, Joshua" userId="bb9e74a5-fe40-4ffd-8d3e-284b0de831d6" providerId="ADAL" clId="{3E652633-9F73-4F2B-BAA3-78C971395F6E}" dt="2025-04-23T13:17:58.697" v="330" actId="700"/>
          <ac:spMkLst>
            <pc:docMk/>
            <pc:sldMk cId="3909422311" sldId="305"/>
            <ac:spMk id="2" creationId="{0374912E-8579-7140-C9DD-A6915C6DA657}"/>
          </ac:spMkLst>
        </pc:spChg>
        <pc:spChg chg="mod ord">
          <ac:chgData name="Schlegel, Joshua" userId="bb9e74a5-fe40-4ffd-8d3e-284b0de831d6" providerId="ADAL" clId="{3E652633-9F73-4F2B-BAA3-78C971395F6E}" dt="2025-04-23T13:17:58.697" v="330" actId="700"/>
          <ac:spMkLst>
            <pc:docMk/>
            <pc:sldMk cId="3909422311" sldId="305"/>
            <ac:spMk id="3" creationId="{B9121324-2CDF-020F-FD3D-2C0E115F88E2}"/>
          </ac:spMkLst>
        </pc:spChg>
        <pc:spChg chg="add del mod ord">
          <ac:chgData name="Schlegel, Joshua" userId="bb9e74a5-fe40-4ffd-8d3e-284b0de831d6" providerId="ADAL" clId="{3E652633-9F73-4F2B-BAA3-78C971395F6E}" dt="2025-04-23T13:18:00.626" v="331" actId="478"/>
          <ac:spMkLst>
            <pc:docMk/>
            <pc:sldMk cId="3909422311" sldId="305"/>
            <ac:spMk id="5" creationId="{789E24A8-4ED7-B324-A1C0-FC83FE103DF5}"/>
          </ac:spMkLst>
        </pc:spChg>
      </pc:sldChg>
      <pc:sldChg chg="addSp delSp modSp add mod modClrScheme chgLayout">
        <pc:chgData name="Schlegel, Joshua" userId="bb9e74a5-fe40-4ffd-8d3e-284b0de831d6" providerId="ADAL" clId="{3E652633-9F73-4F2B-BAA3-78C971395F6E}" dt="2025-04-23T13:18:22.986" v="335" actId="478"/>
        <pc:sldMkLst>
          <pc:docMk/>
          <pc:sldMk cId="3239759405" sldId="306"/>
        </pc:sldMkLst>
        <pc:spChg chg="mod ord">
          <ac:chgData name="Schlegel, Joshua" userId="bb9e74a5-fe40-4ffd-8d3e-284b0de831d6" providerId="ADAL" clId="{3E652633-9F73-4F2B-BAA3-78C971395F6E}" dt="2025-04-23T13:18:20.533" v="334" actId="700"/>
          <ac:spMkLst>
            <pc:docMk/>
            <pc:sldMk cId="3239759405" sldId="306"/>
            <ac:spMk id="2" creationId="{0374912E-8579-7140-C9DD-A6915C6DA657}"/>
          </ac:spMkLst>
        </pc:spChg>
        <pc:spChg chg="mod ord">
          <ac:chgData name="Schlegel, Joshua" userId="bb9e74a5-fe40-4ffd-8d3e-284b0de831d6" providerId="ADAL" clId="{3E652633-9F73-4F2B-BAA3-78C971395F6E}" dt="2025-04-23T13:18:20.533" v="334" actId="700"/>
          <ac:spMkLst>
            <pc:docMk/>
            <pc:sldMk cId="3239759405" sldId="306"/>
            <ac:spMk id="3" creationId="{B9121324-2CDF-020F-FD3D-2C0E115F88E2}"/>
          </ac:spMkLst>
        </pc:spChg>
        <pc:spChg chg="add del mod ord">
          <ac:chgData name="Schlegel, Joshua" userId="bb9e74a5-fe40-4ffd-8d3e-284b0de831d6" providerId="ADAL" clId="{3E652633-9F73-4F2B-BAA3-78C971395F6E}" dt="2025-04-23T13:18:22.986" v="335" actId="478"/>
          <ac:spMkLst>
            <pc:docMk/>
            <pc:sldMk cId="3239759405" sldId="306"/>
            <ac:spMk id="5" creationId="{85F9F6EE-1035-68F0-E157-28D59C640385}"/>
          </ac:spMkLst>
        </pc:spChg>
      </pc:sldChg>
      <pc:sldChg chg="addSp delSp modSp add mod modClrScheme chgLayout">
        <pc:chgData name="Schlegel, Joshua" userId="bb9e74a5-fe40-4ffd-8d3e-284b0de831d6" providerId="ADAL" clId="{3E652633-9F73-4F2B-BAA3-78C971395F6E}" dt="2025-04-23T13:32:05.829" v="444" actId="27636"/>
        <pc:sldMkLst>
          <pc:docMk/>
          <pc:sldMk cId="2997420961" sldId="307"/>
        </pc:sldMkLst>
        <pc:spChg chg="mod ord">
          <ac:chgData name="Schlegel, Joshua" userId="bb9e74a5-fe40-4ffd-8d3e-284b0de831d6" providerId="ADAL" clId="{3E652633-9F73-4F2B-BAA3-78C971395F6E}" dt="2025-04-23T13:19:07.685" v="346" actId="700"/>
          <ac:spMkLst>
            <pc:docMk/>
            <pc:sldMk cId="2997420961" sldId="307"/>
            <ac:spMk id="2" creationId="{0374912E-8579-7140-C9DD-A6915C6DA657}"/>
          </ac:spMkLst>
        </pc:spChg>
        <pc:spChg chg="mod ord">
          <ac:chgData name="Schlegel, Joshua" userId="bb9e74a5-fe40-4ffd-8d3e-284b0de831d6" providerId="ADAL" clId="{3E652633-9F73-4F2B-BAA3-78C971395F6E}" dt="2025-04-23T13:32:05.829" v="444" actId="27636"/>
          <ac:spMkLst>
            <pc:docMk/>
            <pc:sldMk cId="2997420961" sldId="307"/>
            <ac:spMk id="3" creationId="{B9121324-2CDF-020F-FD3D-2C0E115F88E2}"/>
          </ac:spMkLst>
        </pc:spChg>
        <pc:spChg chg="add del mod ord">
          <ac:chgData name="Schlegel, Joshua" userId="bb9e74a5-fe40-4ffd-8d3e-284b0de831d6" providerId="ADAL" clId="{3E652633-9F73-4F2B-BAA3-78C971395F6E}" dt="2025-04-23T13:19:10.151" v="348" actId="478"/>
          <ac:spMkLst>
            <pc:docMk/>
            <pc:sldMk cId="2997420961" sldId="307"/>
            <ac:spMk id="5" creationId="{F86EB41C-CCF0-9403-4F23-73B7C71F74F9}"/>
          </ac:spMkLst>
        </pc:spChg>
      </pc:sldChg>
      <pc:sldChg chg="addSp delSp modSp add mod modClrScheme chgLayout">
        <pc:chgData name="Schlegel, Joshua" userId="bb9e74a5-fe40-4ffd-8d3e-284b0de831d6" providerId="ADAL" clId="{3E652633-9F73-4F2B-BAA3-78C971395F6E}" dt="2025-04-23T13:19:39.905" v="355" actId="20577"/>
        <pc:sldMkLst>
          <pc:docMk/>
          <pc:sldMk cId="3047220653" sldId="308"/>
        </pc:sldMkLst>
        <pc:spChg chg="mod ord">
          <ac:chgData name="Schlegel, Joshua" userId="bb9e74a5-fe40-4ffd-8d3e-284b0de831d6" providerId="ADAL" clId="{3E652633-9F73-4F2B-BAA3-78C971395F6E}" dt="2025-04-23T13:19:28.627" v="352" actId="700"/>
          <ac:spMkLst>
            <pc:docMk/>
            <pc:sldMk cId="3047220653" sldId="308"/>
            <ac:spMk id="2" creationId="{0374912E-8579-7140-C9DD-A6915C6DA657}"/>
          </ac:spMkLst>
        </pc:spChg>
        <pc:spChg chg="mod ord">
          <ac:chgData name="Schlegel, Joshua" userId="bb9e74a5-fe40-4ffd-8d3e-284b0de831d6" providerId="ADAL" clId="{3E652633-9F73-4F2B-BAA3-78C971395F6E}" dt="2025-04-23T13:19:39.905" v="355" actId="20577"/>
          <ac:spMkLst>
            <pc:docMk/>
            <pc:sldMk cId="3047220653" sldId="308"/>
            <ac:spMk id="3" creationId="{B9121324-2CDF-020F-FD3D-2C0E115F88E2}"/>
          </ac:spMkLst>
        </pc:spChg>
        <pc:spChg chg="add del mod ord">
          <ac:chgData name="Schlegel, Joshua" userId="bb9e74a5-fe40-4ffd-8d3e-284b0de831d6" providerId="ADAL" clId="{3E652633-9F73-4F2B-BAA3-78C971395F6E}" dt="2025-04-23T13:19:31.265" v="353" actId="478"/>
          <ac:spMkLst>
            <pc:docMk/>
            <pc:sldMk cId="3047220653" sldId="308"/>
            <ac:spMk id="5" creationId="{EC2E4C68-9919-2576-B36E-D373BDA6468A}"/>
          </ac:spMkLst>
        </pc:spChg>
      </pc:sldChg>
      <pc:sldChg chg="addSp delSp modSp add mod modClrScheme chgLayout">
        <pc:chgData name="Schlegel, Joshua" userId="bb9e74a5-fe40-4ffd-8d3e-284b0de831d6" providerId="ADAL" clId="{3E652633-9F73-4F2B-BAA3-78C971395F6E}" dt="2025-04-23T13:32:05.844" v="445" actId="27636"/>
        <pc:sldMkLst>
          <pc:docMk/>
          <pc:sldMk cId="537641195" sldId="309"/>
        </pc:sldMkLst>
        <pc:spChg chg="mod ord">
          <ac:chgData name="Schlegel, Joshua" userId="bb9e74a5-fe40-4ffd-8d3e-284b0de831d6" providerId="ADAL" clId="{3E652633-9F73-4F2B-BAA3-78C971395F6E}" dt="2025-04-23T13:19:50.865" v="357" actId="700"/>
          <ac:spMkLst>
            <pc:docMk/>
            <pc:sldMk cId="537641195" sldId="309"/>
            <ac:spMk id="2" creationId="{0374912E-8579-7140-C9DD-A6915C6DA657}"/>
          </ac:spMkLst>
        </pc:spChg>
        <pc:spChg chg="mod ord">
          <ac:chgData name="Schlegel, Joshua" userId="bb9e74a5-fe40-4ffd-8d3e-284b0de831d6" providerId="ADAL" clId="{3E652633-9F73-4F2B-BAA3-78C971395F6E}" dt="2025-04-23T13:32:05.844" v="445" actId="27636"/>
          <ac:spMkLst>
            <pc:docMk/>
            <pc:sldMk cId="537641195" sldId="309"/>
            <ac:spMk id="3" creationId="{B9121324-2CDF-020F-FD3D-2C0E115F88E2}"/>
          </ac:spMkLst>
        </pc:spChg>
        <pc:spChg chg="add del mod ord">
          <ac:chgData name="Schlegel, Joshua" userId="bb9e74a5-fe40-4ffd-8d3e-284b0de831d6" providerId="ADAL" clId="{3E652633-9F73-4F2B-BAA3-78C971395F6E}" dt="2025-04-23T13:19:53.056" v="358" actId="478"/>
          <ac:spMkLst>
            <pc:docMk/>
            <pc:sldMk cId="537641195" sldId="309"/>
            <ac:spMk id="5" creationId="{7C38580A-BA9A-86FB-F29F-5EA1207815FF}"/>
          </ac:spMkLst>
        </pc:spChg>
      </pc:sldChg>
      <pc:sldChg chg="addSp delSp modSp add mod modClrScheme chgLayout">
        <pc:chgData name="Schlegel, Joshua" userId="bb9e74a5-fe40-4ffd-8d3e-284b0de831d6" providerId="ADAL" clId="{3E652633-9F73-4F2B-BAA3-78C971395F6E}" dt="2025-04-23T13:20:22.365" v="366" actId="948"/>
        <pc:sldMkLst>
          <pc:docMk/>
          <pc:sldMk cId="4053871077" sldId="310"/>
        </pc:sldMkLst>
        <pc:spChg chg="mod ord">
          <ac:chgData name="Schlegel, Joshua" userId="bb9e74a5-fe40-4ffd-8d3e-284b0de831d6" providerId="ADAL" clId="{3E652633-9F73-4F2B-BAA3-78C971395F6E}" dt="2025-04-23T13:20:14.883" v="364" actId="700"/>
          <ac:spMkLst>
            <pc:docMk/>
            <pc:sldMk cId="4053871077" sldId="310"/>
            <ac:spMk id="2" creationId="{0374912E-8579-7140-C9DD-A6915C6DA657}"/>
          </ac:spMkLst>
        </pc:spChg>
        <pc:spChg chg="mod ord">
          <ac:chgData name="Schlegel, Joshua" userId="bb9e74a5-fe40-4ffd-8d3e-284b0de831d6" providerId="ADAL" clId="{3E652633-9F73-4F2B-BAA3-78C971395F6E}" dt="2025-04-23T13:20:22.365" v="366" actId="948"/>
          <ac:spMkLst>
            <pc:docMk/>
            <pc:sldMk cId="4053871077" sldId="310"/>
            <ac:spMk id="3" creationId="{B9121324-2CDF-020F-FD3D-2C0E115F88E2}"/>
          </ac:spMkLst>
        </pc:spChg>
        <pc:spChg chg="add del mod ord">
          <ac:chgData name="Schlegel, Joshua" userId="bb9e74a5-fe40-4ffd-8d3e-284b0de831d6" providerId="ADAL" clId="{3E652633-9F73-4F2B-BAA3-78C971395F6E}" dt="2025-04-23T13:20:17.123" v="365" actId="478"/>
          <ac:spMkLst>
            <pc:docMk/>
            <pc:sldMk cId="4053871077" sldId="310"/>
            <ac:spMk id="5" creationId="{9133938C-98C3-48CA-5FB8-1AC27A6E6031}"/>
          </ac:spMkLst>
        </pc:spChg>
      </pc:sldChg>
      <pc:sldChg chg="addSp delSp modSp add mod modClrScheme chgLayout">
        <pc:chgData name="Schlegel, Joshua" userId="bb9e74a5-fe40-4ffd-8d3e-284b0de831d6" providerId="ADAL" clId="{3E652633-9F73-4F2B-BAA3-78C971395F6E}" dt="2025-04-23T13:20:47.155" v="372" actId="948"/>
        <pc:sldMkLst>
          <pc:docMk/>
          <pc:sldMk cId="2463319427" sldId="314"/>
        </pc:sldMkLst>
        <pc:spChg chg="mod ord">
          <ac:chgData name="Schlegel, Joshua" userId="bb9e74a5-fe40-4ffd-8d3e-284b0de831d6" providerId="ADAL" clId="{3E652633-9F73-4F2B-BAA3-78C971395F6E}" dt="2025-04-23T13:20:37.339" v="370" actId="700"/>
          <ac:spMkLst>
            <pc:docMk/>
            <pc:sldMk cId="2463319427" sldId="314"/>
            <ac:spMk id="2" creationId="{0374912E-8579-7140-C9DD-A6915C6DA657}"/>
          </ac:spMkLst>
        </pc:spChg>
        <pc:spChg chg="mod ord">
          <ac:chgData name="Schlegel, Joshua" userId="bb9e74a5-fe40-4ffd-8d3e-284b0de831d6" providerId="ADAL" clId="{3E652633-9F73-4F2B-BAA3-78C971395F6E}" dt="2025-04-23T13:20:47.155" v="372" actId="948"/>
          <ac:spMkLst>
            <pc:docMk/>
            <pc:sldMk cId="2463319427" sldId="314"/>
            <ac:spMk id="3" creationId="{B9121324-2CDF-020F-FD3D-2C0E115F88E2}"/>
          </ac:spMkLst>
        </pc:spChg>
        <pc:spChg chg="add del mod ord">
          <ac:chgData name="Schlegel, Joshua" userId="bb9e74a5-fe40-4ffd-8d3e-284b0de831d6" providerId="ADAL" clId="{3E652633-9F73-4F2B-BAA3-78C971395F6E}" dt="2025-04-23T13:20:40.935" v="371" actId="478"/>
          <ac:spMkLst>
            <pc:docMk/>
            <pc:sldMk cId="2463319427" sldId="314"/>
            <ac:spMk id="5" creationId="{1C8EFA5A-E122-A62B-A1AA-E0C179DBE844}"/>
          </ac:spMkLst>
        </pc:spChg>
      </pc:sldChg>
      <pc:sldChg chg="addSp modSp add del mod modClrScheme chgLayout">
        <pc:chgData name="Schlegel, Joshua" userId="bb9e74a5-fe40-4ffd-8d3e-284b0de831d6" providerId="ADAL" clId="{3E652633-9F73-4F2B-BAA3-78C971395F6E}" dt="2025-04-23T13:32:05.744" v="439" actId="27636"/>
        <pc:sldMkLst>
          <pc:docMk/>
          <pc:sldMk cId="3999385990" sldId="316"/>
        </pc:sldMkLst>
        <pc:spChg chg="mod ord">
          <ac:chgData name="Schlegel, Joshua" userId="bb9e74a5-fe40-4ffd-8d3e-284b0de831d6" providerId="ADAL" clId="{3E652633-9F73-4F2B-BAA3-78C971395F6E}" dt="2025-04-22T20:11:05.129" v="70" actId="700"/>
          <ac:spMkLst>
            <pc:docMk/>
            <pc:sldMk cId="3999385990" sldId="316"/>
            <ac:spMk id="2" creationId="{2B3B7CC5-00D3-F251-33C3-F35A1FB4D554}"/>
          </ac:spMkLst>
        </pc:spChg>
        <pc:spChg chg="mod ord">
          <ac:chgData name="Schlegel, Joshua" userId="bb9e74a5-fe40-4ffd-8d3e-284b0de831d6" providerId="ADAL" clId="{3E652633-9F73-4F2B-BAA3-78C971395F6E}" dt="2025-04-23T13:32:05.744" v="439" actId="27636"/>
          <ac:spMkLst>
            <pc:docMk/>
            <pc:sldMk cId="3999385990" sldId="316"/>
            <ac:spMk id="3" creationId="{D6EBEE26-6795-4765-D7ED-77E1FF8B139B}"/>
          </ac:spMkLst>
        </pc:spChg>
        <pc:spChg chg="add mod ord">
          <ac:chgData name="Schlegel, Joshua" userId="bb9e74a5-fe40-4ffd-8d3e-284b0de831d6" providerId="ADAL" clId="{3E652633-9F73-4F2B-BAA3-78C971395F6E}" dt="2025-04-23T13:31:24.845" v="396" actId="27636"/>
          <ac:spMkLst>
            <pc:docMk/>
            <pc:sldMk cId="3999385990" sldId="316"/>
            <ac:spMk id="4" creationId="{F6C9D45D-7E2D-2262-346D-B9E443CA57A1}"/>
          </ac:spMkLst>
        </pc:spChg>
      </pc:sldChg>
      <pc:sldChg chg="addSp modSp add mod modClrScheme chgLayout">
        <pc:chgData name="Schlegel, Joshua" userId="bb9e74a5-fe40-4ffd-8d3e-284b0de831d6" providerId="ADAL" clId="{3E652633-9F73-4F2B-BAA3-78C971395F6E}" dt="2025-04-23T13:31:25.015" v="409" actId="27636"/>
        <pc:sldMkLst>
          <pc:docMk/>
          <pc:sldMk cId="738198189" sldId="318"/>
        </pc:sldMkLst>
        <pc:spChg chg="mod ord">
          <ac:chgData name="Schlegel, Joshua" userId="bb9e74a5-fe40-4ffd-8d3e-284b0de831d6" providerId="ADAL" clId="{3E652633-9F73-4F2B-BAA3-78C971395F6E}" dt="2025-04-23T13:18:28.624" v="336" actId="700"/>
          <ac:spMkLst>
            <pc:docMk/>
            <pc:sldMk cId="738198189" sldId="318"/>
            <ac:spMk id="2" creationId="{DD45C27F-C740-9C42-84DB-8FEECDBD191D}"/>
          </ac:spMkLst>
        </pc:spChg>
        <pc:spChg chg="mod ord">
          <ac:chgData name="Schlegel, Joshua" userId="bb9e74a5-fe40-4ffd-8d3e-284b0de831d6" providerId="ADAL" clId="{3E652633-9F73-4F2B-BAA3-78C971395F6E}" dt="2025-04-23T13:18:28.624" v="336" actId="700"/>
          <ac:spMkLst>
            <pc:docMk/>
            <pc:sldMk cId="738198189" sldId="318"/>
            <ac:spMk id="3" creationId="{F15DB7B2-BDF9-9B6E-2020-EC20F538C656}"/>
          </ac:spMkLst>
        </pc:spChg>
        <pc:spChg chg="add mod ord">
          <ac:chgData name="Schlegel, Joshua" userId="bb9e74a5-fe40-4ffd-8d3e-284b0de831d6" providerId="ADAL" clId="{3E652633-9F73-4F2B-BAA3-78C971395F6E}" dt="2025-04-23T13:31:25.015" v="409" actId="27636"/>
          <ac:spMkLst>
            <pc:docMk/>
            <pc:sldMk cId="738198189" sldId="318"/>
            <ac:spMk id="4" creationId="{A7D2F27A-8846-9C81-0C1B-6193A29418A3}"/>
          </ac:spMkLst>
        </pc:spChg>
      </pc:sldChg>
      <pc:sldChg chg="addSp modSp add del mod modClrScheme chgLayout">
        <pc:chgData name="Schlegel, Joshua" userId="bb9e74a5-fe40-4ffd-8d3e-284b0de831d6" providerId="ADAL" clId="{3E652633-9F73-4F2B-BAA3-78C971395F6E}" dt="2025-04-22T20:11:26.429" v="76" actId="700"/>
        <pc:sldMkLst>
          <pc:docMk/>
          <pc:sldMk cId="1916562689" sldId="319"/>
        </pc:sldMkLst>
        <pc:spChg chg="mod ord">
          <ac:chgData name="Schlegel, Joshua" userId="bb9e74a5-fe40-4ffd-8d3e-284b0de831d6" providerId="ADAL" clId="{3E652633-9F73-4F2B-BAA3-78C971395F6E}" dt="2025-04-22T20:11:26.429" v="76" actId="700"/>
          <ac:spMkLst>
            <pc:docMk/>
            <pc:sldMk cId="1916562689" sldId="319"/>
            <ac:spMk id="2" creationId="{5EA7D2FC-9CAB-68FF-CFE2-15104EA0AAAD}"/>
          </ac:spMkLst>
        </pc:spChg>
        <pc:spChg chg="mod ord">
          <ac:chgData name="Schlegel, Joshua" userId="bb9e74a5-fe40-4ffd-8d3e-284b0de831d6" providerId="ADAL" clId="{3E652633-9F73-4F2B-BAA3-78C971395F6E}" dt="2025-04-22T20:11:26.429" v="76" actId="700"/>
          <ac:spMkLst>
            <pc:docMk/>
            <pc:sldMk cId="1916562689" sldId="319"/>
            <ac:spMk id="3" creationId="{93F7A79E-D8EC-FEC0-F1EF-414036291E9E}"/>
          </ac:spMkLst>
        </pc:spChg>
        <pc:spChg chg="add mod ord">
          <ac:chgData name="Schlegel, Joshua" userId="bb9e74a5-fe40-4ffd-8d3e-284b0de831d6" providerId="ADAL" clId="{3E652633-9F73-4F2B-BAA3-78C971395F6E}" dt="2025-04-22T20:11:26.429" v="76" actId="700"/>
          <ac:spMkLst>
            <pc:docMk/>
            <pc:sldMk cId="1916562689" sldId="319"/>
            <ac:spMk id="4" creationId="{3707CE1A-8A5E-1296-D307-D56367DD4791}"/>
          </ac:spMkLst>
        </pc:spChg>
      </pc:sldChg>
      <pc:sldChg chg="addSp delSp modSp add del mod modClrScheme chgLayout">
        <pc:chgData name="Schlegel, Joshua" userId="bb9e74a5-fe40-4ffd-8d3e-284b0de831d6" providerId="ADAL" clId="{3E652633-9F73-4F2B-BAA3-78C971395F6E}" dt="2025-04-23T13:31:41.734" v="428" actId="27636"/>
        <pc:sldMkLst>
          <pc:docMk/>
          <pc:sldMk cId="1466545162" sldId="320"/>
        </pc:sldMkLst>
        <pc:spChg chg="mod ord">
          <ac:chgData name="Schlegel, Joshua" userId="bb9e74a5-fe40-4ffd-8d3e-284b0de831d6" providerId="ADAL" clId="{3E652633-9F73-4F2B-BAA3-78C971395F6E}" dt="2025-04-22T20:09:23.514" v="49" actId="700"/>
          <ac:spMkLst>
            <pc:docMk/>
            <pc:sldMk cId="1466545162" sldId="320"/>
            <ac:spMk id="2" creationId="{E17C8789-760D-9FB7-0B42-07FBD9EBC2DD}"/>
          </ac:spMkLst>
        </pc:spChg>
        <pc:spChg chg="mod ord">
          <ac:chgData name="Schlegel, Joshua" userId="bb9e74a5-fe40-4ffd-8d3e-284b0de831d6" providerId="ADAL" clId="{3E652633-9F73-4F2B-BAA3-78C971395F6E}" dt="2025-04-22T20:09:27.177" v="51" actId="27636"/>
          <ac:spMkLst>
            <pc:docMk/>
            <pc:sldMk cId="1466545162" sldId="320"/>
            <ac:spMk id="3" creationId="{57C55FD8-A732-BD17-DDFF-1B7637678A8E}"/>
          </ac:spMkLst>
        </pc:spChg>
        <pc:spChg chg="add mod ord">
          <ac:chgData name="Schlegel, Joshua" userId="bb9e74a5-fe40-4ffd-8d3e-284b0de831d6" providerId="ADAL" clId="{3E652633-9F73-4F2B-BAA3-78C971395F6E}" dt="2025-04-22T20:09:28.824" v="52"/>
          <ac:spMkLst>
            <pc:docMk/>
            <pc:sldMk cId="1466545162" sldId="320"/>
            <ac:spMk id="5" creationId="{609BBC9E-C7BC-F30A-07A0-71543BC35545}"/>
          </ac:spMkLst>
        </pc:spChg>
        <pc:spChg chg="add mod ord">
          <ac:chgData name="Schlegel, Joshua" userId="bb9e74a5-fe40-4ffd-8d3e-284b0de831d6" providerId="ADAL" clId="{3E652633-9F73-4F2B-BAA3-78C971395F6E}" dt="2025-04-23T13:31:41.734" v="428" actId="27636"/>
          <ac:spMkLst>
            <pc:docMk/>
            <pc:sldMk cId="1466545162" sldId="320"/>
            <ac:spMk id="6" creationId="{ABB42BB3-9341-F432-DE5E-6B24A2CA6E62}"/>
          </ac:spMkLst>
        </pc:spChg>
      </pc:sldChg>
      <pc:sldChg chg="addSp modSp add mod modClrScheme chgLayout">
        <pc:chgData name="Schlegel, Joshua" userId="bb9e74a5-fe40-4ffd-8d3e-284b0de831d6" providerId="ADAL" clId="{3E652633-9F73-4F2B-BAA3-78C971395F6E}" dt="2025-04-23T13:32:05.874" v="448" actId="27636"/>
        <pc:sldMkLst>
          <pc:docMk/>
          <pc:sldMk cId="2907976683" sldId="321"/>
        </pc:sldMkLst>
        <pc:spChg chg="mod ord">
          <ac:chgData name="Schlegel, Joshua" userId="bb9e74a5-fe40-4ffd-8d3e-284b0de831d6" providerId="ADAL" clId="{3E652633-9F73-4F2B-BAA3-78C971395F6E}" dt="2025-04-23T13:21:30.005" v="386" actId="700"/>
          <ac:spMkLst>
            <pc:docMk/>
            <pc:sldMk cId="2907976683" sldId="321"/>
            <ac:spMk id="2" creationId="{735994A9-41BD-AC33-52B2-AAC18971B20B}"/>
          </ac:spMkLst>
        </pc:spChg>
        <pc:spChg chg="mod ord">
          <ac:chgData name="Schlegel, Joshua" userId="bb9e74a5-fe40-4ffd-8d3e-284b0de831d6" providerId="ADAL" clId="{3E652633-9F73-4F2B-BAA3-78C971395F6E}" dt="2025-04-23T13:32:05.874" v="448" actId="27636"/>
          <ac:spMkLst>
            <pc:docMk/>
            <pc:sldMk cId="2907976683" sldId="321"/>
            <ac:spMk id="3" creationId="{A015D5D2-3E06-CA96-1D74-BE6C7A9543DE}"/>
          </ac:spMkLst>
        </pc:spChg>
        <pc:spChg chg="add mod ord">
          <ac:chgData name="Schlegel, Joshua" userId="bb9e74a5-fe40-4ffd-8d3e-284b0de831d6" providerId="ADAL" clId="{3E652633-9F73-4F2B-BAA3-78C971395F6E}" dt="2025-04-23T13:31:25.194" v="423" actId="27636"/>
          <ac:spMkLst>
            <pc:docMk/>
            <pc:sldMk cId="2907976683" sldId="321"/>
            <ac:spMk id="4" creationId="{FAA98C81-7136-CE0B-3D53-17755F4EFFC3}"/>
          </ac:spMkLst>
        </pc:spChg>
      </pc:sldChg>
      <pc:sldChg chg="addSp delSp modSp add mod modClrScheme chgLayout">
        <pc:chgData name="Schlegel, Joshua" userId="bb9e74a5-fe40-4ffd-8d3e-284b0de831d6" providerId="ADAL" clId="{3E652633-9F73-4F2B-BAA3-78C971395F6E}" dt="2025-04-23T13:21:42.255" v="389" actId="948"/>
        <pc:sldMkLst>
          <pc:docMk/>
          <pc:sldMk cId="4050121342" sldId="322"/>
        </pc:sldMkLst>
        <pc:spChg chg="mod ord">
          <ac:chgData name="Schlegel, Joshua" userId="bb9e74a5-fe40-4ffd-8d3e-284b0de831d6" providerId="ADAL" clId="{3E652633-9F73-4F2B-BAA3-78C971395F6E}" dt="2025-04-23T13:21:34.346" v="387" actId="700"/>
          <ac:spMkLst>
            <pc:docMk/>
            <pc:sldMk cId="4050121342" sldId="322"/>
            <ac:spMk id="2" creationId="{3D23147C-A136-401E-D279-B77091E9F0ED}"/>
          </ac:spMkLst>
        </pc:spChg>
        <pc:spChg chg="mod ord">
          <ac:chgData name="Schlegel, Joshua" userId="bb9e74a5-fe40-4ffd-8d3e-284b0de831d6" providerId="ADAL" clId="{3E652633-9F73-4F2B-BAA3-78C971395F6E}" dt="2025-04-23T13:21:42.255" v="389" actId="948"/>
          <ac:spMkLst>
            <pc:docMk/>
            <pc:sldMk cId="4050121342" sldId="322"/>
            <ac:spMk id="3" creationId="{41A77B6E-A6A0-093C-4E60-0311050F6C5D}"/>
          </ac:spMkLst>
        </pc:spChg>
        <pc:spChg chg="add del mod ord">
          <ac:chgData name="Schlegel, Joshua" userId="bb9e74a5-fe40-4ffd-8d3e-284b0de831d6" providerId="ADAL" clId="{3E652633-9F73-4F2B-BAA3-78C971395F6E}" dt="2025-04-23T13:21:36.625" v="388" actId="478"/>
          <ac:spMkLst>
            <pc:docMk/>
            <pc:sldMk cId="4050121342" sldId="322"/>
            <ac:spMk id="5" creationId="{EED14062-34BC-4BF4-6C18-55F8BCB5C8E3}"/>
          </ac:spMkLst>
        </pc:spChg>
      </pc:sldChg>
      <pc:sldChg chg="addSp delSp modSp add del mod modClrScheme chgLayout">
        <pc:chgData name="Schlegel, Joshua" userId="bb9e74a5-fe40-4ffd-8d3e-284b0de831d6" providerId="ADAL" clId="{3E652633-9F73-4F2B-BAA3-78C971395F6E}" dt="2025-04-23T13:32:15.414" v="454" actId="27636"/>
        <pc:sldMkLst>
          <pc:docMk/>
          <pc:sldMk cId="911493079" sldId="324"/>
        </pc:sldMkLst>
        <pc:spChg chg="mod ord">
          <ac:chgData name="Schlegel, Joshua" userId="bb9e74a5-fe40-4ffd-8d3e-284b0de831d6" providerId="ADAL" clId="{3E652633-9F73-4F2B-BAA3-78C971395F6E}" dt="2025-04-22T20:09:33.424" v="53" actId="700"/>
          <ac:spMkLst>
            <pc:docMk/>
            <pc:sldMk cId="911493079" sldId="324"/>
            <ac:spMk id="2" creationId="{9914106C-DCD6-850A-9D3B-211E84DE738E}"/>
          </ac:spMkLst>
        </pc:spChg>
        <pc:spChg chg="mod ord">
          <ac:chgData name="Schlegel, Joshua" userId="bb9e74a5-fe40-4ffd-8d3e-284b0de831d6" providerId="ADAL" clId="{3E652633-9F73-4F2B-BAA3-78C971395F6E}" dt="2025-04-23T13:32:12.454" v="450" actId="27636"/>
          <ac:spMkLst>
            <pc:docMk/>
            <pc:sldMk cId="911493079" sldId="324"/>
            <ac:spMk id="3" creationId="{EF2F73A2-D2D0-9F55-5243-94F2B5D4782F}"/>
          </ac:spMkLst>
        </pc:spChg>
        <pc:spChg chg="add mod ord">
          <ac:chgData name="Schlegel, Joshua" userId="bb9e74a5-fe40-4ffd-8d3e-284b0de831d6" providerId="ADAL" clId="{3E652633-9F73-4F2B-BAA3-78C971395F6E}" dt="2025-04-23T13:32:15.414" v="454" actId="27636"/>
          <ac:spMkLst>
            <pc:docMk/>
            <pc:sldMk cId="911493079" sldId="324"/>
            <ac:spMk id="5" creationId="{8BB127F0-E609-C80A-17B8-60D49CD32CE6}"/>
          </ac:spMkLst>
        </pc:spChg>
        <pc:spChg chg="add mod ord">
          <ac:chgData name="Schlegel, Joshua" userId="bb9e74a5-fe40-4ffd-8d3e-284b0de831d6" providerId="ADAL" clId="{3E652633-9F73-4F2B-BAA3-78C971395F6E}" dt="2025-04-23T13:31:41.774" v="430" actId="27636"/>
          <ac:spMkLst>
            <pc:docMk/>
            <pc:sldMk cId="911493079" sldId="324"/>
            <ac:spMk id="6" creationId="{BFED54D2-23CC-2285-8407-7F82B60D74CA}"/>
          </ac:spMkLst>
        </pc:spChg>
      </pc:sldChg>
      <pc:sldChg chg="addSp delSp modSp add del mod modClrScheme chgLayout">
        <pc:chgData name="Schlegel, Joshua" userId="bb9e74a5-fe40-4ffd-8d3e-284b0de831d6" providerId="ADAL" clId="{3E652633-9F73-4F2B-BAA3-78C971395F6E}" dt="2025-04-22T20:10:20.564" v="67"/>
        <pc:sldMkLst>
          <pc:docMk/>
          <pc:sldMk cId="1228976076" sldId="325"/>
        </pc:sldMkLst>
        <pc:spChg chg="mod ord">
          <ac:chgData name="Schlegel, Joshua" userId="bb9e74a5-fe40-4ffd-8d3e-284b0de831d6" providerId="ADAL" clId="{3E652633-9F73-4F2B-BAA3-78C971395F6E}" dt="2025-04-22T20:10:19.088" v="66" actId="21"/>
          <ac:spMkLst>
            <pc:docMk/>
            <pc:sldMk cId="1228976076" sldId="325"/>
            <ac:spMk id="3" creationId="{0C33A15B-DAF3-15DD-5ADF-D223E28B51D8}"/>
          </ac:spMkLst>
        </pc:spChg>
        <pc:spChg chg="add mod ord">
          <ac:chgData name="Schlegel, Joshua" userId="bb9e74a5-fe40-4ffd-8d3e-284b0de831d6" providerId="ADAL" clId="{3E652633-9F73-4F2B-BAA3-78C971395F6E}" dt="2025-04-22T20:10:20.564" v="67"/>
          <ac:spMkLst>
            <pc:docMk/>
            <pc:sldMk cId="1228976076" sldId="325"/>
            <ac:spMk id="7" creationId="{1D862A1E-9B48-C07B-79C2-E208893A974B}"/>
          </ac:spMkLst>
        </pc:spChg>
        <pc:spChg chg="add mod ord">
          <ac:chgData name="Schlegel, Joshua" userId="bb9e74a5-fe40-4ffd-8d3e-284b0de831d6" providerId="ADAL" clId="{3E652633-9F73-4F2B-BAA3-78C971395F6E}" dt="2025-04-22T20:10:07.629" v="64"/>
          <ac:spMkLst>
            <pc:docMk/>
            <pc:sldMk cId="1228976076" sldId="325"/>
            <ac:spMk id="8" creationId="{5C06DD6D-DD24-5D87-6F6C-6EE45FF90BD1}"/>
          </ac:spMkLst>
        </pc:spChg>
      </pc:sldChg>
      <pc:sldChg chg="modSp add del mod modClrScheme chgLayout">
        <pc:chgData name="Schlegel, Joshua" userId="bb9e74a5-fe40-4ffd-8d3e-284b0de831d6" providerId="ADAL" clId="{3E652633-9F73-4F2B-BAA3-78C971395F6E}" dt="2025-04-22T20:10:29.824" v="69" actId="27636"/>
        <pc:sldMkLst>
          <pc:docMk/>
          <pc:sldMk cId="1912205941" sldId="326"/>
        </pc:sldMkLst>
        <pc:spChg chg="mod ord">
          <ac:chgData name="Schlegel, Joshua" userId="bb9e74a5-fe40-4ffd-8d3e-284b0de831d6" providerId="ADAL" clId="{3E652633-9F73-4F2B-BAA3-78C971395F6E}" dt="2025-04-22T20:10:29.794" v="68" actId="700"/>
          <ac:spMkLst>
            <pc:docMk/>
            <pc:sldMk cId="1912205941" sldId="326"/>
            <ac:spMk id="2" creationId="{30E121F2-BAEA-B762-EC96-D76EA5179A6E}"/>
          </ac:spMkLst>
        </pc:spChg>
        <pc:spChg chg="mod ord">
          <ac:chgData name="Schlegel, Joshua" userId="bb9e74a5-fe40-4ffd-8d3e-284b0de831d6" providerId="ADAL" clId="{3E652633-9F73-4F2B-BAA3-78C971395F6E}" dt="2025-04-22T20:10:29.824" v="69" actId="27636"/>
          <ac:spMkLst>
            <pc:docMk/>
            <pc:sldMk cId="1912205941" sldId="326"/>
            <ac:spMk id="3" creationId="{D616C7A2-A3AF-FF5E-4D2F-19BC12E073DA}"/>
          </ac:spMkLst>
        </pc:spChg>
      </pc:sldChg>
      <pc:sldChg chg="modSp add del mod modClrScheme chgLayout">
        <pc:chgData name="Schlegel, Joshua" userId="bb9e74a5-fe40-4ffd-8d3e-284b0de831d6" providerId="ADAL" clId="{3E652633-9F73-4F2B-BAA3-78C971395F6E}" dt="2025-04-23T13:32:15.424" v="455" actId="27636"/>
        <pc:sldMkLst>
          <pc:docMk/>
          <pc:sldMk cId="2984353615" sldId="327"/>
        </pc:sldMkLst>
        <pc:spChg chg="mod ord">
          <ac:chgData name="Schlegel, Joshua" userId="bb9e74a5-fe40-4ffd-8d3e-284b0de831d6" providerId="ADAL" clId="{3E652633-9F73-4F2B-BAA3-78C971395F6E}" dt="2025-04-22T20:11:11.609" v="72" actId="700"/>
          <ac:spMkLst>
            <pc:docMk/>
            <pc:sldMk cId="2984353615" sldId="327"/>
            <ac:spMk id="2" creationId="{B8683543-AA4B-37A5-40AD-F4B500B9EA9A}"/>
          </ac:spMkLst>
        </pc:spChg>
        <pc:spChg chg="mod ord">
          <ac:chgData name="Schlegel, Joshua" userId="bb9e74a5-fe40-4ffd-8d3e-284b0de831d6" providerId="ADAL" clId="{3E652633-9F73-4F2B-BAA3-78C971395F6E}" dt="2025-04-23T13:32:12.465" v="451" actId="27636"/>
          <ac:spMkLst>
            <pc:docMk/>
            <pc:sldMk cId="2984353615" sldId="327"/>
            <ac:spMk id="3" creationId="{0CF9989B-F9C5-B30D-A539-150706310EFD}"/>
          </ac:spMkLst>
        </pc:spChg>
        <pc:spChg chg="mod ord">
          <ac:chgData name="Schlegel, Joshua" userId="bb9e74a5-fe40-4ffd-8d3e-284b0de831d6" providerId="ADAL" clId="{3E652633-9F73-4F2B-BAA3-78C971395F6E}" dt="2025-04-23T13:32:15.424" v="455" actId="27636"/>
          <ac:spMkLst>
            <pc:docMk/>
            <pc:sldMk cId="2984353615" sldId="327"/>
            <ac:spMk id="4" creationId="{81A33E19-1A5B-F595-9A4D-6C4722BE6DC7}"/>
          </ac:spMkLst>
        </pc:spChg>
        <pc:spChg chg="mod ord">
          <ac:chgData name="Schlegel, Joshua" userId="bb9e74a5-fe40-4ffd-8d3e-284b0de831d6" providerId="ADAL" clId="{3E652633-9F73-4F2B-BAA3-78C971395F6E}" dt="2025-04-23T13:31:41.794" v="431" actId="27636"/>
          <ac:spMkLst>
            <pc:docMk/>
            <pc:sldMk cId="2984353615" sldId="327"/>
            <ac:spMk id="5" creationId="{C43D0C8C-32AF-A916-B7D3-F0BAA0F1F2F8}"/>
          </ac:spMkLst>
        </pc:spChg>
        <pc:spChg chg="mod ord">
          <ac:chgData name="Schlegel, Joshua" userId="bb9e74a5-fe40-4ffd-8d3e-284b0de831d6" providerId="ADAL" clId="{3E652633-9F73-4F2B-BAA3-78C971395F6E}" dt="2025-04-22T20:11:16.499" v="75" actId="1076"/>
          <ac:spMkLst>
            <pc:docMk/>
            <pc:sldMk cId="2984353615" sldId="327"/>
            <ac:spMk id="6" creationId="{34454B3A-45C3-5CED-A7F7-52BBDA74D15D}"/>
          </ac:spMkLst>
        </pc:spChg>
      </pc:sldChg>
      <pc:sldChg chg="modSp add mod modClrScheme chgLayout">
        <pc:chgData name="Schlegel, Joshua" userId="bb9e74a5-fe40-4ffd-8d3e-284b0de831d6" providerId="ADAL" clId="{3E652633-9F73-4F2B-BAA3-78C971395F6E}" dt="2025-04-23T13:32:26.924" v="458" actId="700"/>
        <pc:sldMkLst>
          <pc:docMk/>
          <pc:sldMk cId="3204994897" sldId="328"/>
        </pc:sldMkLst>
        <pc:spChg chg="mod ord">
          <ac:chgData name="Schlegel, Joshua" userId="bb9e74a5-fe40-4ffd-8d3e-284b0de831d6" providerId="ADAL" clId="{3E652633-9F73-4F2B-BAA3-78C971395F6E}" dt="2025-04-23T13:32:26.924" v="458" actId="700"/>
          <ac:spMkLst>
            <pc:docMk/>
            <pc:sldMk cId="3204994897" sldId="328"/>
            <ac:spMk id="2" creationId="{446E103C-03C9-0F06-8DE9-B30921668A6E}"/>
          </ac:spMkLst>
        </pc:spChg>
        <pc:spChg chg="mod ord">
          <ac:chgData name="Schlegel, Joshua" userId="bb9e74a5-fe40-4ffd-8d3e-284b0de831d6" providerId="ADAL" clId="{3E652633-9F73-4F2B-BAA3-78C971395F6E}" dt="2025-04-23T13:32:26.924" v="458" actId="700"/>
          <ac:spMkLst>
            <pc:docMk/>
            <pc:sldMk cId="3204994897" sldId="328"/>
            <ac:spMk id="3" creationId="{6F4D4149-3155-00E5-C1FA-850829D52745}"/>
          </ac:spMkLst>
        </pc:spChg>
      </pc:sldChg>
      <pc:sldChg chg="add">
        <pc:chgData name="Schlegel, Joshua" userId="bb9e74a5-fe40-4ffd-8d3e-284b0de831d6" providerId="ADAL" clId="{3E652633-9F73-4F2B-BAA3-78C971395F6E}" dt="2025-04-22T20:14:16.038" v="226"/>
        <pc:sldMkLst>
          <pc:docMk/>
          <pc:sldMk cId="1537498308" sldId="355"/>
        </pc:sldMkLst>
      </pc:sldChg>
      <pc:sldChg chg="add">
        <pc:chgData name="Schlegel, Joshua" userId="bb9e74a5-fe40-4ffd-8d3e-284b0de831d6" providerId="ADAL" clId="{3E652633-9F73-4F2B-BAA3-78C971395F6E}" dt="2025-04-22T20:14:16.038" v="226"/>
        <pc:sldMkLst>
          <pc:docMk/>
          <pc:sldMk cId="3132889836" sldId="375"/>
        </pc:sldMkLst>
      </pc:sldChg>
      <pc:sldChg chg="add">
        <pc:chgData name="Schlegel, Joshua" userId="bb9e74a5-fe40-4ffd-8d3e-284b0de831d6" providerId="ADAL" clId="{3E652633-9F73-4F2B-BAA3-78C971395F6E}" dt="2025-04-22T20:14:16.038" v="226"/>
        <pc:sldMkLst>
          <pc:docMk/>
          <pc:sldMk cId="3311157630" sldId="377"/>
        </pc:sldMkLst>
      </pc:sldChg>
      <pc:sldChg chg="modSp mod">
        <pc:chgData name="Schlegel, Joshua" userId="bb9e74a5-fe40-4ffd-8d3e-284b0de831d6" providerId="ADAL" clId="{3E652633-9F73-4F2B-BAA3-78C971395F6E}" dt="2025-04-24T15:10:18.064" v="544" actId="20577"/>
        <pc:sldMkLst>
          <pc:docMk/>
          <pc:sldMk cId="4238357748" sldId="400"/>
        </pc:sldMkLst>
        <pc:spChg chg="mod">
          <ac:chgData name="Schlegel, Joshua" userId="bb9e74a5-fe40-4ffd-8d3e-284b0de831d6" providerId="ADAL" clId="{3E652633-9F73-4F2B-BAA3-78C971395F6E}" dt="2025-04-24T15:10:18.064" v="544" actId="20577"/>
          <ac:spMkLst>
            <pc:docMk/>
            <pc:sldMk cId="4238357748" sldId="400"/>
            <ac:spMk id="2" creationId="{A1D5D704-461F-0A59-AEC5-660F562C18B3}"/>
          </ac:spMkLst>
        </pc:spChg>
        <pc:spChg chg="mod">
          <ac:chgData name="Schlegel, Joshua" userId="bb9e74a5-fe40-4ffd-8d3e-284b0de831d6" providerId="ADAL" clId="{3E652633-9F73-4F2B-BAA3-78C971395F6E}" dt="2025-04-22T20:12:36.219" v="140" actId="20577"/>
          <ac:spMkLst>
            <pc:docMk/>
            <pc:sldMk cId="4238357748" sldId="400"/>
            <ac:spMk id="5" creationId="{D0CEA354-2828-BDF4-039B-A701F81302E7}"/>
          </ac:spMkLst>
        </pc:spChg>
      </pc:sldChg>
      <pc:sldChg chg="modSp mod">
        <pc:chgData name="Schlegel, Joshua" userId="bb9e74a5-fe40-4ffd-8d3e-284b0de831d6" providerId="ADAL" clId="{3E652633-9F73-4F2B-BAA3-78C971395F6E}" dt="2025-04-22T20:12:53.659" v="163" actId="20577"/>
        <pc:sldMkLst>
          <pc:docMk/>
          <pc:sldMk cId="1406187751" sldId="402"/>
        </pc:sldMkLst>
        <pc:spChg chg="mod">
          <ac:chgData name="Schlegel, Joshua" userId="bb9e74a5-fe40-4ffd-8d3e-284b0de831d6" providerId="ADAL" clId="{3E652633-9F73-4F2B-BAA3-78C971395F6E}" dt="2025-04-22T20:12:48.994" v="157" actId="20577"/>
          <ac:spMkLst>
            <pc:docMk/>
            <pc:sldMk cId="1406187751" sldId="402"/>
            <ac:spMk id="2" creationId="{807351B7-F34D-A945-3042-486CC58F5B1E}"/>
          </ac:spMkLst>
        </pc:spChg>
        <pc:spChg chg="mod">
          <ac:chgData name="Schlegel, Joshua" userId="bb9e74a5-fe40-4ffd-8d3e-284b0de831d6" providerId="ADAL" clId="{3E652633-9F73-4F2B-BAA3-78C971395F6E}" dt="2025-04-22T20:12:53.659" v="163" actId="20577"/>
          <ac:spMkLst>
            <pc:docMk/>
            <pc:sldMk cId="1406187751" sldId="402"/>
            <ac:spMk id="5" creationId="{D0CEA354-2828-BDF4-039B-A701F81302E7}"/>
          </ac:spMkLst>
        </pc:spChg>
      </pc:sldChg>
      <pc:sldChg chg="modSp mod">
        <pc:chgData name="Schlegel, Joshua" userId="bb9e74a5-fe40-4ffd-8d3e-284b0de831d6" providerId="ADAL" clId="{3E652633-9F73-4F2B-BAA3-78C971395F6E}" dt="2025-04-23T13:34:06.789" v="472" actId="6549"/>
        <pc:sldMkLst>
          <pc:docMk/>
          <pc:sldMk cId="923578979" sldId="409"/>
        </pc:sldMkLst>
        <pc:spChg chg="mod">
          <ac:chgData name="Schlegel, Joshua" userId="bb9e74a5-fe40-4ffd-8d3e-284b0de831d6" providerId="ADAL" clId="{3E652633-9F73-4F2B-BAA3-78C971395F6E}" dt="2025-04-23T13:34:06.789" v="472" actId="6549"/>
          <ac:spMkLst>
            <pc:docMk/>
            <pc:sldMk cId="923578979" sldId="409"/>
            <ac:spMk id="2" creationId="{182B2681-B898-5D63-C18D-1E24758DCC7A}"/>
          </ac:spMkLst>
        </pc:spChg>
      </pc:sldChg>
      <pc:sldChg chg="modSp mod">
        <pc:chgData name="Schlegel, Joshua" userId="bb9e74a5-fe40-4ffd-8d3e-284b0de831d6" providerId="ADAL" clId="{3E652633-9F73-4F2B-BAA3-78C971395F6E}" dt="2025-04-23T13:34:09.946" v="473" actId="6549"/>
        <pc:sldMkLst>
          <pc:docMk/>
          <pc:sldMk cId="3831272432" sldId="410"/>
        </pc:sldMkLst>
        <pc:spChg chg="mod">
          <ac:chgData name="Schlegel, Joshua" userId="bb9e74a5-fe40-4ffd-8d3e-284b0de831d6" providerId="ADAL" clId="{3E652633-9F73-4F2B-BAA3-78C971395F6E}" dt="2025-04-23T13:34:09.946" v="473" actId="6549"/>
          <ac:spMkLst>
            <pc:docMk/>
            <pc:sldMk cId="3831272432" sldId="410"/>
            <ac:spMk id="2" creationId="{5717EBC2-1052-35EA-DC68-98DF34FD1D58}"/>
          </ac:spMkLst>
        </pc:spChg>
      </pc:sldChg>
      <pc:sldChg chg="modSp">
        <pc:chgData name="Schlegel, Joshua" userId="bb9e74a5-fe40-4ffd-8d3e-284b0de831d6" providerId="ADAL" clId="{3E652633-9F73-4F2B-BAA3-78C971395F6E}" dt="2025-04-22T20:02:51.842" v="29" actId="20577"/>
        <pc:sldMkLst>
          <pc:docMk/>
          <pc:sldMk cId="397288378" sldId="412"/>
        </pc:sldMkLst>
        <pc:graphicFrameChg chg="mod">
          <ac:chgData name="Schlegel, Joshua" userId="bb9e74a5-fe40-4ffd-8d3e-284b0de831d6" providerId="ADAL" clId="{3E652633-9F73-4F2B-BAA3-78C971395F6E}" dt="2025-04-22T20:02:51.842" v="29" actId="20577"/>
          <ac:graphicFrameMkLst>
            <pc:docMk/>
            <pc:sldMk cId="397288378" sldId="412"/>
            <ac:graphicFrameMk id="7" creationId="{767AA36E-10B6-50D9-72F1-FAD9BE9558C3}"/>
          </ac:graphicFrameMkLst>
        </pc:graphicFrameChg>
      </pc:sldChg>
      <pc:sldChg chg="modSp mod">
        <pc:chgData name="Schlegel, Joshua" userId="bb9e74a5-fe40-4ffd-8d3e-284b0de831d6" providerId="ADAL" clId="{3E652633-9F73-4F2B-BAA3-78C971395F6E}" dt="2025-04-23T13:31:24.854" v="397" actId="27636"/>
        <pc:sldMkLst>
          <pc:docMk/>
          <pc:sldMk cId="3813587108" sldId="413"/>
        </pc:sldMkLst>
        <pc:spChg chg="mod">
          <ac:chgData name="Schlegel, Joshua" userId="bb9e74a5-fe40-4ffd-8d3e-284b0de831d6" providerId="ADAL" clId="{3E652633-9F73-4F2B-BAA3-78C971395F6E}" dt="2025-04-23T13:31:24.854" v="397" actId="27636"/>
          <ac:spMkLst>
            <pc:docMk/>
            <pc:sldMk cId="3813587108" sldId="413"/>
            <ac:spMk id="6" creationId="{677ED0EC-C3FD-5923-84C5-B7E73858EC9E}"/>
          </ac:spMkLst>
        </pc:spChg>
      </pc:sldChg>
      <pc:sldChg chg="modSp del mod">
        <pc:chgData name="Schlegel, Joshua" userId="bb9e74a5-fe40-4ffd-8d3e-284b0de831d6" providerId="ADAL" clId="{3E652633-9F73-4F2B-BAA3-78C971395F6E}" dt="2025-04-24T15:09:08.917" v="492" actId="47"/>
        <pc:sldMkLst>
          <pc:docMk/>
          <pc:sldMk cId="3197332237" sldId="414"/>
        </pc:sldMkLst>
        <pc:spChg chg="mod">
          <ac:chgData name="Schlegel, Joshua" userId="bb9e74a5-fe40-4ffd-8d3e-284b0de831d6" providerId="ADAL" clId="{3E652633-9F73-4F2B-BAA3-78C971395F6E}" dt="2025-04-23T13:31:41.724" v="427" actId="27636"/>
          <ac:spMkLst>
            <pc:docMk/>
            <pc:sldMk cId="3197332237" sldId="414"/>
            <ac:spMk id="8" creationId="{AE4D48F2-59F4-28B5-9D2E-1A0B7C78E6E9}"/>
          </ac:spMkLst>
        </pc:spChg>
      </pc:sldChg>
      <pc:sldChg chg="del">
        <pc:chgData name="Schlegel, Joshua" userId="bb9e74a5-fe40-4ffd-8d3e-284b0de831d6" providerId="ADAL" clId="{3E652633-9F73-4F2B-BAA3-78C971395F6E}" dt="2025-04-23T13:33:56.108" v="471" actId="47"/>
        <pc:sldMkLst>
          <pc:docMk/>
          <pc:sldMk cId="2568605379" sldId="423"/>
        </pc:sldMkLst>
      </pc:sldChg>
      <pc:sldChg chg="addSp delSp modSp add mod modClrScheme chgLayout">
        <pc:chgData name="Schlegel, Joshua" userId="bb9e74a5-fe40-4ffd-8d3e-284b0de831d6" providerId="ADAL" clId="{3E652633-9F73-4F2B-BAA3-78C971395F6E}" dt="2025-04-22T20:14:44.299" v="229" actId="700"/>
        <pc:sldMkLst>
          <pc:docMk/>
          <pc:sldMk cId="2561490898" sldId="427"/>
        </pc:sldMkLst>
        <pc:spChg chg="mod ord">
          <ac:chgData name="Schlegel, Joshua" userId="bb9e74a5-fe40-4ffd-8d3e-284b0de831d6" providerId="ADAL" clId="{3E652633-9F73-4F2B-BAA3-78C971395F6E}" dt="2025-04-22T20:14:44.299" v="229" actId="700"/>
          <ac:spMkLst>
            <pc:docMk/>
            <pc:sldMk cId="2561490898" sldId="427"/>
            <ac:spMk id="2" creationId="{13BCC682-56FA-2C4C-5DC3-E8B5EC0FB9BA}"/>
          </ac:spMkLst>
        </pc:spChg>
        <pc:spChg chg="mod ord">
          <ac:chgData name="Schlegel, Joshua" userId="bb9e74a5-fe40-4ffd-8d3e-284b0de831d6" providerId="ADAL" clId="{3E652633-9F73-4F2B-BAA3-78C971395F6E}" dt="2025-04-22T20:14:44.299" v="229" actId="700"/>
          <ac:spMkLst>
            <pc:docMk/>
            <pc:sldMk cId="2561490898" sldId="427"/>
            <ac:spMk id="3" creationId="{AECE3825-6E6A-DAEF-CE89-7A62FA070958}"/>
          </ac:spMkLst>
        </pc:spChg>
        <pc:spChg chg="mod ord">
          <ac:chgData name="Schlegel, Joshua" userId="bb9e74a5-fe40-4ffd-8d3e-284b0de831d6" providerId="ADAL" clId="{3E652633-9F73-4F2B-BAA3-78C971395F6E}" dt="2025-04-22T20:14:44.299" v="229" actId="700"/>
          <ac:spMkLst>
            <pc:docMk/>
            <pc:sldMk cId="2561490898" sldId="427"/>
            <ac:spMk id="4" creationId="{45AFB314-63FD-EAA3-63BD-8D8A52C7CF1B}"/>
          </ac:spMkLst>
        </pc:spChg>
      </pc:sldChg>
      <pc:sldChg chg="del">
        <pc:chgData name="Schlegel, Joshua" userId="bb9e74a5-fe40-4ffd-8d3e-284b0de831d6" providerId="ADAL" clId="{3E652633-9F73-4F2B-BAA3-78C971395F6E}" dt="2025-04-22T20:11:30.421" v="77" actId="47"/>
        <pc:sldMkLst>
          <pc:docMk/>
          <pc:sldMk cId="2197353980" sldId="445"/>
        </pc:sldMkLst>
      </pc:sldChg>
      <pc:sldChg chg="del">
        <pc:chgData name="Schlegel, Joshua" userId="bb9e74a5-fe40-4ffd-8d3e-284b0de831d6" providerId="ADAL" clId="{3E652633-9F73-4F2B-BAA3-78C971395F6E}" dt="2025-04-22T20:14:22.879" v="227" actId="47"/>
        <pc:sldMkLst>
          <pc:docMk/>
          <pc:sldMk cId="330263963" sldId="446"/>
        </pc:sldMkLst>
      </pc:sldChg>
      <pc:sldChg chg="add">
        <pc:chgData name="Schlegel, Joshua" userId="bb9e74a5-fe40-4ffd-8d3e-284b0de831d6" providerId="ADAL" clId="{3E652633-9F73-4F2B-BAA3-78C971395F6E}" dt="2025-04-22T20:08:17.929" v="43"/>
        <pc:sldMkLst>
          <pc:docMk/>
          <pc:sldMk cId="339143568" sldId="448"/>
        </pc:sldMkLst>
      </pc:sldChg>
      <pc:sldChg chg="add del">
        <pc:chgData name="Schlegel, Joshua" userId="bb9e74a5-fe40-4ffd-8d3e-284b0de831d6" providerId="ADAL" clId="{3E652633-9F73-4F2B-BAA3-78C971395F6E}" dt="2025-04-22T20:08:15.360" v="42"/>
        <pc:sldMkLst>
          <pc:docMk/>
          <pc:sldMk cId="2801500861" sldId="448"/>
        </pc:sldMkLst>
      </pc:sldChg>
      <pc:sldChg chg="add del">
        <pc:chgData name="Schlegel, Joshua" userId="bb9e74a5-fe40-4ffd-8d3e-284b0de831d6" providerId="ADAL" clId="{3E652633-9F73-4F2B-BAA3-78C971395F6E}" dt="2025-04-22T20:08:10.899" v="31"/>
        <pc:sldMkLst>
          <pc:docMk/>
          <pc:sldMk cId="3600321533" sldId="448"/>
        </pc:sldMkLst>
      </pc:sldChg>
      <pc:sldChg chg="modSp add del">
        <pc:chgData name="Schlegel, Joshua" userId="bb9e74a5-fe40-4ffd-8d3e-284b0de831d6" providerId="ADAL" clId="{3E652633-9F73-4F2B-BAA3-78C971395F6E}" dt="2025-04-22T20:08:17.929" v="43"/>
        <pc:sldMkLst>
          <pc:docMk/>
          <pc:sldMk cId="399956193" sldId="449"/>
        </pc:sldMkLst>
        <pc:spChg chg="mod">
          <ac:chgData name="Schlegel, Joshua" userId="bb9e74a5-fe40-4ffd-8d3e-284b0de831d6" providerId="ADAL" clId="{3E652633-9F73-4F2B-BAA3-78C971395F6E}" dt="2025-04-22T20:08:12.260" v="32"/>
          <ac:spMkLst>
            <pc:docMk/>
            <pc:sldMk cId="399956193" sldId="449"/>
            <ac:spMk id="4" creationId="{5C3D05DA-0576-F128-9616-86557ABA7ACB}"/>
          </ac:spMkLst>
        </pc:spChg>
      </pc:sldChg>
      <pc:sldChg chg="modSp add mod">
        <pc:chgData name="Schlegel, Joshua" userId="bb9e74a5-fe40-4ffd-8d3e-284b0de831d6" providerId="ADAL" clId="{3E652633-9F73-4F2B-BAA3-78C971395F6E}" dt="2025-04-22T20:13:20.819" v="202" actId="20577"/>
        <pc:sldMkLst>
          <pc:docMk/>
          <pc:sldMk cId="4121516405" sldId="450"/>
        </pc:sldMkLst>
        <pc:spChg chg="mod">
          <ac:chgData name="Schlegel, Joshua" userId="bb9e74a5-fe40-4ffd-8d3e-284b0de831d6" providerId="ADAL" clId="{3E652633-9F73-4F2B-BAA3-78C971395F6E}" dt="2025-04-22T20:13:13.429" v="191" actId="14100"/>
          <ac:spMkLst>
            <pc:docMk/>
            <pc:sldMk cId="4121516405" sldId="450"/>
            <ac:spMk id="2" creationId="{8706143B-AC06-14D4-EED7-5EF960AC22BF}"/>
          </ac:spMkLst>
        </pc:spChg>
        <pc:spChg chg="mod">
          <ac:chgData name="Schlegel, Joshua" userId="bb9e74a5-fe40-4ffd-8d3e-284b0de831d6" providerId="ADAL" clId="{3E652633-9F73-4F2B-BAA3-78C971395F6E}" dt="2025-04-22T20:13:20.819" v="202" actId="20577"/>
          <ac:spMkLst>
            <pc:docMk/>
            <pc:sldMk cId="4121516405" sldId="450"/>
            <ac:spMk id="5" creationId="{CA5E0814-5CA9-5E0E-C5C8-6DC89F048469}"/>
          </ac:spMkLst>
        </pc:spChg>
      </pc:sldChg>
      <pc:sldChg chg="modSp add mod">
        <pc:chgData name="Schlegel, Joshua" userId="bb9e74a5-fe40-4ffd-8d3e-284b0de831d6" providerId="ADAL" clId="{3E652633-9F73-4F2B-BAA3-78C971395F6E}" dt="2025-04-22T20:13:34.459" v="225" actId="20577"/>
        <pc:sldMkLst>
          <pc:docMk/>
          <pc:sldMk cId="3816313004" sldId="451"/>
        </pc:sldMkLst>
        <pc:spChg chg="mod">
          <ac:chgData name="Schlegel, Joshua" userId="bb9e74a5-fe40-4ffd-8d3e-284b0de831d6" providerId="ADAL" clId="{3E652633-9F73-4F2B-BAA3-78C971395F6E}" dt="2025-04-22T20:13:28.229" v="212" actId="20577"/>
          <ac:spMkLst>
            <pc:docMk/>
            <pc:sldMk cId="3816313004" sldId="451"/>
            <ac:spMk id="2" creationId="{E5B1A6ED-D098-13E4-647D-A0A18B2A0FAF}"/>
          </ac:spMkLst>
        </pc:spChg>
        <pc:spChg chg="mod">
          <ac:chgData name="Schlegel, Joshua" userId="bb9e74a5-fe40-4ffd-8d3e-284b0de831d6" providerId="ADAL" clId="{3E652633-9F73-4F2B-BAA3-78C971395F6E}" dt="2025-04-22T20:13:34.459" v="225" actId="20577"/>
          <ac:spMkLst>
            <pc:docMk/>
            <pc:sldMk cId="3816313004" sldId="451"/>
            <ac:spMk id="5" creationId="{8A91B04C-D377-09F4-5054-C1A098F3A027}"/>
          </ac:spMkLst>
        </pc:spChg>
      </pc:sldChg>
      <pc:sldChg chg="add">
        <pc:chgData name="Schlegel, Joshua" userId="bb9e74a5-fe40-4ffd-8d3e-284b0de831d6" providerId="ADAL" clId="{3E652633-9F73-4F2B-BAA3-78C971395F6E}" dt="2025-04-22T20:14:16.038" v="226"/>
        <pc:sldMkLst>
          <pc:docMk/>
          <pc:sldMk cId="2038327325" sldId="534"/>
        </pc:sldMkLst>
      </pc:sldChg>
      <pc:sldChg chg="add">
        <pc:chgData name="Schlegel, Joshua" userId="bb9e74a5-fe40-4ffd-8d3e-284b0de831d6" providerId="ADAL" clId="{3E652633-9F73-4F2B-BAA3-78C971395F6E}" dt="2025-04-22T20:14:16.038" v="226"/>
        <pc:sldMkLst>
          <pc:docMk/>
          <pc:sldMk cId="250141690" sldId="537"/>
        </pc:sldMkLst>
      </pc:sldChg>
      <pc:sldChg chg="add">
        <pc:chgData name="Schlegel, Joshua" userId="bb9e74a5-fe40-4ffd-8d3e-284b0de831d6" providerId="ADAL" clId="{3E652633-9F73-4F2B-BAA3-78C971395F6E}" dt="2025-04-22T20:14:16.038" v="226"/>
        <pc:sldMkLst>
          <pc:docMk/>
          <pc:sldMk cId="1594390429" sldId="540"/>
        </pc:sldMkLst>
      </pc:sldChg>
      <pc:sldChg chg="add">
        <pc:chgData name="Schlegel, Joshua" userId="bb9e74a5-fe40-4ffd-8d3e-284b0de831d6" providerId="ADAL" clId="{3E652633-9F73-4F2B-BAA3-78C971395F6E}" dt="2025-04-22T20:14:16.038" v="226"/>
        <pc:sldMkLst>
          <pc:docMk/>
          <pc:sldMk cId="172182068" sldId="550"/>
        </pc:sldMkLst>
      </pc:sldChg>
      <pc:sldChg chg="add">
        <pc:chgData name="Schlegel, Joshua" userId="bb9e74a5-fe40-4ffd-8d3e-284b0de831d6" providerId="ADAL" clId="{3E652633-9F73-4F2B-BAA3-78C971395F6E}" dt="2025-04-22T20:14:16.038" v="226"/>
        <pc:sldMkLst>
          <pc:docMk/>
          <pc:sldMk cId="2724501295" sldId="551"/>
        </pc:sldMkLst>
      </pc:sldChg>
      <pc:sldChg chg="add">
        <pc:chgData name="Schlegel, Joshua" userId="bb9e74a5-fe40-4ffd-8d3e-284b0de831d6" providerId="ADAL" clId="{3E652633-9F73-4F2B-BAA3-78C971395F6E}" dt="2025-04-22T20:14:16.038" v="226"/>
        <pc:sldMkLst>
          <pc:docMk/>
          <pc:sldMk cId="861356398" sldId="552"/>
        </pc:sldMkLst>
      </pc:sldChg>
      <pc:sldChg chg="add">
        <pc:chgData name="Schlegel, Joshua" userId="bb9e74a5-fe40-4ffd-8d3e-284b0de831d6" providerId="ADAL" clId="{3E652633-9F73-4F2B-BAA3-78C971395F6E}" dt="2025-04-22T20:14:16.038" v="226"/>
        <pc:sldMkLst>
          <pc:docMk/>
          <pc:sldMk cId="183167492" sldId="553"/>
        </pc:sldMkLst>
      </pc:sldChg>
      <pc:sldChg chg="add">
        <pc:chgData name="Schlegel, Joshua" userId="bb9e74a5-fe40-4ffd-8d3e-284b0de831d6" providerId="ADAL" clId="{3E652633-9F73-4F2B-BAA3-78C971395F6E}" dt="2025-04-22T20:14:16.038" v="226"/>
        <pc:sldMkLst>
          <pc:docMk/>
          <pc:sldMk cId="2255177259" sldId="554"/>
        </pc:sldMkLst>
      </pc:sldChg>
      <pc:sldChg chg="addSp delSp modSp add mod setBg delDesignElem chgLayout">
        <pc:chgData name="Schlegel, Joshua" userId="bb9e74a5-fe40-4ffd-8d3e-284b0de831d6" providerId="ADAL" clId="{3E652633-9F73-4F2B-BAA3-78C971395F6E}" dt="2025-04-22T20:15:56.444" v="281"/>
        <pc:sldMkLst>
          <pc:docMk/>
          <pc:sldMk cId="1931431047" sldId="555"/>
        </pc:sldMkLst>
        <pc:spChg chg="mod ord">
          <ac:chgData name="Schlegel, Joshua" userId="bb9e74a5-fe40-4ffd-8d3e-284b0de831d6" providerId="ADAL" clId="{3E652633-9F73-4F2B-BAA3-78C971395F6E}" dt="2025-04-22T20:15:52.259" v="279" actId="700"/>
          <ac:spMkLst>
            <pc:docMk/>
            <pc:sldMk cId="1931431047" sldId="555"/>
            <ac:spMk id="2" creationId="{9BD61266-7103-0200-A41C-C2CC68D95F90}"/>
          </ac:spMkLst>
        </pc:spChg>
        <pc:spChg chg="mod ord">
          <ac:chgData name="Schlegel, Joshua" userId="bb9e74a5-fe40-4ffd-8d3e-284b0de831d6" providerId="ADAL" clId="{3E652633-9F73-4F2B-BAA3-78C971395F6E}" dt="2025-04-22T20:15:52.259" v="279" actId="700"/>
          <ac:spMkLst>
            <pc:docMk/>
            <pc:sldMk cId="1931431047" sldId="555"/>
            <ac:spMk id="3" creationId="{C28ECA6C-3877-2AB8-3FB8-0538B8E9F644}"/>
          </ac:spMkLst>
        </pc:spChg>
        <pc:spChg chg="add mod ord">
          <ac:chgData name="Schlegel, Joshua" userId="bb9e74a5-fe40-4ffd-8d3e-284b0de831d6" providerId="ADAL" clId="{3E652633-9F73-4F2B-BAA3-78C971395F6E}" dt="2025-04-22T20:15:52.259" v="279" actId="700"/>
          <ac:spMkLst>
            <pc:docMk/>
            <pc:sldMk cId="1931431047" sldId="555"/>
            <ac:spMk id="4" creationId="{1FDB663B-D751-8E3B-C51E-5E8495449A8F}"/>
          </ac:spMkLst>
        </pc:spChg>
        <pc:picChg chg="add mod">
          <ac:chgData name="Schlegel, Joshua" userId="bb9e74a5-fe40-4ffd-8d3e-284b0de831d6" providerId="ADAL" clId="{3E652633-9F73-4F2B-BAA3-78C971395F6E}" dt="2025-04-22T20:15:56.444" v="281"/>
          <ac:picMkLst>
            <pc:docMk/>
            <pc:sldMk cId="1931431047" sldId="555"/>
            <ac:picMk id="6" creationId="{BC931FAA-6596-565C-6D7E-8549CDA43CAA}"/>
          </ac:picMkLst>
        </pc:picChg>
      </pc:sldChg>
      <pc:sldChg chg="addSp delSp modSp add mod setBg modClrScheme delDesignElem chgLayout">
        <pc:chgData name="Schlegel, Joshua" userId="bb9e74a5-fe40-4ffd-8d3e-284b0de831d6" providerId="ADAL" clId="{3E652633-9F73-4F2B-BAA3-78C971395F6E}" dt="2025-04-23T13:31:24.879" v="399" actId="27636"/>
        <pc:sldMkLst>
          <pc:docMk/>
          <pc:sldMk cId="960476943" sldId="556"/>
        </pc:sldMkLst>
        <pc:spChg chg="mod ord">
          <ac:chgData name="Schlegel, Joshua" userId="bb9e74a5-fe40-4ffd-8d3e-284b0de831d6" providerId="ADAL" clId="{3E652633-9F73-4F2B-BAA3-78C971395F6E}" dt="2025-04-22T20:16:53.483" v="295" actId="27636"/>
          <ac:spMkLst>
            <pc:docMk/>
            <pc:sldMk cId="960476943" sldId="556"/>
            <ac:spMk id="2" creationId="{422493B5-1570-3862-F487-D66CFF00661C}"/>
          </ac:spMkLst>
        </pc:spChg>
        <pc:spChg chg="mod ord">
          <ac:chgData name="Schlegel, Joshua" userId="bb9e74a5-fe40-4ffd-8d3e-284b0de831d6" providerId="ADAL" clId="{3E652633-9F73-4F2B-BAA3-78C971395F6E}" dt="2025-04-22T20:16:57.379" v="296" actId="14100"/>
          <ac:spMkLst>
            <pc:docMk/>
            <pc:sldMk cId="960476943" sldId="556"/>
            <ac:spMk id="3" creationId="{0B0047A8-61A9-3EFA-5911-621FC5C314A2}"/>
          </ac:spMkLst>
        </pc:spChg>
        <pc:spChg chg="add mod ord">
          <ac:chgData name="Schlegel, Joshua" userId="bb9e74a5-fe40-4ffd-8d3e-284b0de831d6" providerId="ADAL" clId="{3E652633-9F73-4F2B-BAA3-78C971395F6E}" dt="2025-04-23T13:31:24.879" v="399" actId="27636"/>
          <ac:spMkLst>
            <pc:docMk/>
            <pc:sldMk cId="960476943" sldId="556"/>
            <ac:spMk id="4" creationId="{01B03488-A549-388E-999A-A5CDE3E8263A}"/>
          </ac:spMkLst>
        </pc:spChg>
      </pc:sldChg>
      <pc:sldChg chg="addSp delSp modSp add mod setBg modClrScheme delDesignElem chgLayout">
        <pc:chgData name="Schlegel, Joshua" userId="bb9e74a5-fe40-4ffd-8d3e-284b0de831d6" providerId="ADAL" clId="{3E652633-9F73-4F2B-BAA3-78C971395F6E}" dt="2025-04-23T13:31:24.904" v="401" actId="27636"/>
        <pc:sldMkLst>
          <pc:docMk/>
          <pc:sldMk cId="774965750" sldId="557"/>
        </pc:sldMkLst>
        <pc:spChg chg="mod ord">
          <ac:chgData name="Schlegel, Joshua" userId="bb9e74a5-fe40-4ffd-8d3e-284b0de831d6" providerId="ADAL" clId="{3E652633-9F73-4F2B-BAA3-78C971395F6E}" dt="2025-04-22T20:17:53.669" v="308" actId="27636"/>
          <ac:spMkLst>
            <pc:docMk/>
            <pc:sldMk cId="774965750" sldId="557"/>
            <ac:spMk id="2" creationId="{D7D18243-1995-B6D7-584D-72F7C628A085}"/>
          </ac:spMkLst>
        </pc:spChg>
        <pc:spChg chg="mod ord">
          <ac:chgData name="Schlegel, Joshua" userId="bb9e74a5-fe40-4ffd-8d3e-284b0de831d6" providerId="ADAL" clId="{3E652633-9F73-4F2B-BAA3-78C971395F6E}" dt="2025-04-22T20:17:57.299" v="309" actId="14100"/>
          <ac:spMkLst>
            <pc:docMk/>
            <pc:sldMk cId="774965750" sldId="557"/>
            <ac:spMk id="3" creationId="{B81E018B-3EEB-7768-BAE0-1FA8FC5B44AD}"/>
          </ac:spMkLst>
        </pc:spChg>
        <pc:spChg chg="add mod ord">
          <ac:chgData name="Schlegel, Joshua" userId="bb9e74a5-fe40-4ffd-8d3e-284b0de831d6" providerId="ADAL" clId="{3E652633-9F73-4F2B-BAA3-78C971395F6E}" dt="2025-04-23T13:31:24.904" v="401" actId="27636"/>
          <ac:spMkLst>
            <pc:docMk/>
            <pc:sldMk cId="774965750" sldId="557"/>
            <ac:spMk id="4" creationId="{F8E9BDAA-9C41-E8D8-4961-DF7C6A1BCBED}"/>
          </ac:spMkLst>
        </pc:spChg>
      </pc:sldChg>
      <pc:sldChg chg="addSp modSp add mod modClrScheme chgLayout">
        <pc:chgData name="Schlegel, Joshua" userId="bb9e74a5-fe40-4ffd-8d3e-284b0de831d6" providerId="ADAL" clId="{3E652633-9F73-4F2B-BAA3-78C971395F6E}" dt="2025-04-23T13:31:24.929" v="403" actId="27636"/>
        <pc:sldMkLst>
          <pc:docMk/>
          <pc:sldMk cId="3867431162" sldId="558"/>
        </pc:sldMkLst>
        <pc:spChg chg="mod ord">
          <ac:chgData name="Schlegel, Joshua" userId="bb9e74a5-fe40-4ffd-8d3e-284b0de831d6" providerId="ADAL" clId="{3E652633-9F73-4F2B-BAA3-78C971395F6E}" dt="2025-04-22T20:18:24.509" v="316" actId="700"/>
          <ac:spMkLst>
            <pc:docMk/>
            <pc:sldMk cId="3867431162" sldId="558"/>
            <ac:spMk id="2" creationId="{B36AE27D-2773-59C8-2375-01E474A099E3}"/>
          </ac:spMkLst>
        </pc:spChg>
        <pc:spChg chg="mod ord">
          <ac:chgData name="Schlegel, Joshua" userId="bb9e74a5-fe40-4ffd-8d3e-284b0de831d6" providerId="ADAL" clId="{3E652633-9F73-4F2B-BAA3-78C971395F6E}" dt="2025-04-22T20:18:24.509" v="316" actId="700"/>
          <ac:spMkLst>
            <pc:docMk/>
            <pc:sldMk cId="3867431162" sldId="558"/>
            <ac:spMk id="3" creationId="{55A01191-9C74-982B-12E3-A193EAA3B982}"/>
          </ac:spMkLst>
        </pc:spChg>
        <pc:spChg chg="add mod ord">
          <ac:chgData name="Schlegel, Joshua" userId="bb9e74a5-fe40-4ffd-8d3e-284b0de831d6" providerId="ADAL" clId="{3E652633-9F73-4F2B-BAA3-78C971395F6E}" dt="2025-04-23T13:31:24.929" v="403" actId="27636"/>
          <ac:spMkLst>
            <pc:docMk/>
            <pc:sldMk cId="3867431162" sldId="558"/>
            <ac:spMk id="4" creationId="{75C45B17-EE18-0DE0-CAC4-303E24BAC16A}"/>
          </ac:spMkLst>
        </pc:spChg>
      </pc:sldChg>
      <pc:sldChg chg="addSp modSp add mod modClrScheme chgLayout">
        <pc:chgData name="Schlegel, Joshua" userId="bb9e74a5-fe40-4ffd-8d3e-284b0de831d6" providerId="ADAL" clId="{3E652633-9F73-4F2B-BAA3-78C971395F6E}" dt="2025-04-23T13:32:05.779" v="441" actId="27636"/>
        <pc:sldMkLst>
          <pc:docMk/>
          <pc:sldMk cId="2693577195" sldId="559"/>
        </pc:sldMkLst>
        <pc:spChg chg="mod ord">
          <ac:chgData name="Schlegel, Joshua" userId="bb9e74a5-fe40-4ffd-8d3e-284b0de831d6" providerId="ADAL" clId="{3E652633-9F73-4F2B-BAA3-78C971395F6E}" dt="2025-04-23T13:17:37.989" v="323" actId="700"/>
          <ac:spMkLst>
            <pc:docMk/>
            <pc:sldMk cId="2693577195" sldId="559"/>
            <ac:spMk id="2" creationId="{99CAD6C7-A9B4-5F39-72D5-F611703786E7}"/>
          </ac:spMkLst>
        </pc:spChg>
        <pc:spChg chg="mod ord">
          <ac:chgData name="Schlegel, Joshua" userId="bb9e74a5-fe40-4ffd-8d3e-284b0de831d6" providerId="ADAL" clId="{3E652633-9F73-4F2B-BAA3-78C971395F6E}" dt="2025-04-23T13:32:05.779" v="441" actId="27636"/>
          <ac:spMkLst>
            <pc:docMk/>
            <pc:sldMk cId="2693577195" sldId="559"/>
            <ac:spMk id="3" creationId="{6603D1BE-4366-6687-D0B2-941C09DF9842}"/>
          </ac:spMkLst>
        </pc:spChg>
        <pc:spChg chg="add mod ord">
          <ac:chgData name="Schlegel, Joshua" userId="bb9e74a5-fe40-4ffd-8d3e-284b0de831d6" providerId="ADAL" clId="{3E652633-9F73-4F2B-BAA3-78C971395F6E}" dt="2025-04-23T13:31:24.955" v="405" actId="27636"/>
          <ac:spMkLst>
            <pc:docMk/>
            <pc:sldMk cId="2693577195" sldId="559"/>
            <ac:spMk id="4" creationId="{BE7E4D4A-A4AD-1AE7-B64F-185079DE8575}"/>
          </ac:spMkLst>
        </pc:spChg>
      </pc:sldChg>
      <pc:sldChg chg="addSp modSp add mod modClrScheme chgLayout">
        <pc:chgData name="Schlegel, Joshua" userId="bb9e74a5-fe40-4ffd-8d3e-284b0de831d6" providerId="ADAL" clId="{3E652633-9F73-4F2B-BAA3-78C971395F6E}" dt="2025-04-23T13:31:24.985" v="408" actId="27636"/>
        <pc:sldMkLst>
          <pc:docMk/>
          <pc:sldMk cId="4110230845" sldId="560"/>
        </pc:sldMkLst>
        <pc:spChg chg="mod ord">
          <ac:chgData name="Schlegel, Joshua" userId="bb9e74a5-fe40-4ffd-8d3e-284b0de831d6" providerId="ADAL" clId="{3E652633-9F73-4F2B-BAA3-78C971395F6E}" dt="2025-04-23T13:18:15.375" v="332" actId="700"/>
          <ac:spMkLst>
            <pc:docMk/>
            <pc:sldMk cId="4110230845" sldId="560"/>
            <ac:spMk id="2" creationId="{008ECB1E-60E8-561B-8BAB-F4800BB69AB9}"/>
          </ac:spMkLst>
        </pc:spChg>
        <pc:spChg chg="mod ord">
          <ac:chgData name="Schlegel, Joshua" userId="bb9e74a5-fe40-4ffd-8d3e-284b0de831d6" providerId="ADAL" clId="{3E652633-9F73-4F2B-BAA3-78C971395F6E}" dt="2025-04-23T13:18:15.419" v="333" actId="27636"/>
          <ac:spMkLst>
            <pc:docMk/>
            <pc:sldMk cId="4110230845" sldId="560"/>
            <ac:spMk id="3" creationId="{1084181B-CFF1-B50F-5EB0-51B5B37059E4}"/>
          </ac:spMkLst>
        </pc:spChg>
        <pc:spChg chg="add mod ord">
          <ac:chgData name="Schlegel, Joshua" userId="bb9e74a5-fe40-4ffd-8d3e-284b0de831d6" providerId="ADAL" clId="{3E652633-9F73-4F2B-BAA3-78C971395F6E}" dt="2025-04-23T13:31:24.985" v="408" actId="27636"/>
          <ac:spMkLst>
            <pc:docMk/>
            <pc:sldMk cId="4110230845" sldId="560"/>
            <ac:spMk id="4" creationId="{1BE52F49-F0EF-DB96-E4D7-39022C223123}"/>
          </ac:spMkLst>
        </pc:spChg>
      </pc:sldChg>
      <pc:sldChg chg="addSp delSp modSp add mod modClrScheme chgLayout">
        <pc:chgData name="Schlegel, Joshua" userId="bb9e74a5-fe40-4ffd-8d3e-284b0de831d6" providerId="ADAL" clId="{3E652633-9F73-4F2B-BAA3-78C971395F6E}" dt="2025-04-23T13:18:44.365" v="341" actId="27636"/>
        <pc:sldMkLst>
          <pc:docMk/>
          <pc:sldMk cId="1522478468" sldId="561"/>
        </pc:sldMkLst>
        <pc:spChg chg="mod ord">
          <ac:chgData name="Schlegel, Joshua" userId="bb9e74a5-fe40-4ffd-8d3e-284b0de831d6" providerId="ADAL" clId="{3E652633-9F73-4F2B-BAA3-78C971395F6E}" dt="2025-04-23T13:18:33.113" v="337" actId="700"/>
          <ac:spMkLst>
            <pc:docMk/>
            <pc:sldMk cId="1522478468" sldId="561"/>
            <ac:spMk id="2" creationId="{92BF82A9-31FC-A0AB-09E2-73F8E5A05A4D}"/>
          </ac:spMkLst>
        </pc:spChg>
        <pc:spChg chg="mod ord">
          <ac:chgData name="Schlegel, Joshua" userId="bb9e74a5-fe40-4ffd-8d3e-284b0de831d6" providerId="ADAL" clId="{3E652633-9F73-4F2B-BAA3-78C971395F6E}" dt="2025-04-23T13:18:44.365" v="341" actId="27636"/>
          <ac:spMkLst>
            <pc:docMk/>
            <pc:sldMk cId="1522478468" sldId="561"/>
            <ac:spMk id="3" creationId="{936B83DA-D144-4E50-6642-FC1A8FC8520C}"/>
          </ac:spMkLst>
        </pc:spChg>
        <pc:spChg chg="add del mod ord">
          <ac:chgData name="Schlegel, Joshua" userId="bb9e74a5-fe40-4ffd-8d3e-284b0de831d6" providerId="ADAL" clId="{3E652633-9F73-4F2B-BAA3-78C971395F6E}" dt="2025-04-23T13:18:35.709" v="339" actId="478"/>
          <ac:spMkLst>
            <pc:docMk/>
            <pc:sldMk cId="1522478468" sldId="561"/>
            <ac:spMk id="5" creationId="{428DC91C-ED1C-479C-5085-4692EFF1B078}"/>
          </ac:spMkLst>
        </pc:spChg>
      </pc:sldChg>
      <pc:sldChg chg="addSp delSp modSp add mod modClrScheme chgLayout">
        <pc:chgData name="Schlegel, Joshua" userId="bb9e74a5-fe40-4ffd-8d3e-284b0de831d6" providerId="ADAL" clId="{3E652633-9F73-4F2B-BAA3-78C971395F6E}" dt="2025-04-23T13:19:00.104" v="344" actId="948"/>
        <pc:sldMkLst>
          <pc:docMk/>
          <pc:sldMk cId="1070664369" sldId="562"/>
        </pc:sldMkLst>
        <pc:spChg chg="mod ord">
          <ac:chgData name="Schlegel, Joshua" userId="bb9e74a5-fe40-4ffd-8d3e-284b0de831d6" providerId="ADAL" clId="{3E652633-9F73-4F2B-BAA3-78C971395F6E}" dt="2025-04-23T13:18:49.157" v="342" actId="700"/>
          <ac:spMkLst>
            <pc:docMk/>
            <pc:sldMk cId="1070664369" sldId="562"/>
            <ac:spMk id="2" creationId="{25605036-09D2-8851-A839-7BB0C8C1D6BA}"/>
          </ac:spMkLst>
        </pc:spChg>
        <pc:spChg chg="mod ord">
          <ac:chgData name="Schlegel, Joshua" userId="bb9e74a5-fe40-4ffd-8d3e-284b0de831d6" providerId="ADAL" clId="{3E652633-9F73-4F2B-BAA3-78C971395F6E}" dt="2025-04-23T13:19:00.104" v="344" actId="948"/>
          <ac:spMkLst>
            <pc:docMk/>
            <pc:sldMk cId="1070664369" sldId="562"/>
            <ac:spMk id="3" creationId="{EF21464D-71AF-D14D-A424-03E1936F3611}"/>
          </ac:spMkLst>
        </pc:spChg>
        <pc:spChg chg="add del mod ord">
          <ac:chgData name="Schlegel, Joshua" userId="bb9e74a5-fe40-4ffd-8d3e-284b0de831d6" providerId="ADAL" clId="{3E652633-9F73-4F2B-BAA3-78C971395F6E}" dt="2025-04-23T13:18:51.459" v="343" actId="478"/>
          <ac:spMkLst>
            <pc:docMk/>
            <pc:sldMk cId="1070664369" sldId="562"/>
            <ac:spMk id="5" creationId="{E7E5D0AB-7DF0-71B4-302E-6E22098A8750}"/>
          </ac:spMkLst>
        </pc:spChg>
      </pc:sldChg>
      <pc:sldChg chg="addSp modSp add mod modClrScheme chgLayout">
        <pc:chgData name="Schlegel, Joshua" userId="bb9e74a5-fe40-4ffd-8d3e-284b0de831d6" providerId="ADAL" clId="{3E652633-9F73-4F2B-BAA3-78C971395F6E}" dt="2025-04-23T13:32:05.805" v="443" actId="27636"/>
        <pc:sldMkLst>
          <pc:docMk/>
          <pc:sldMk cId="3122262474" sldId="563"/>
        </pc:sldMkLst>
        <pc:spChg chg="mod ord">
          <ac:chgData name="Schlegel, Joshua" userId="bb9e74a5-fe40-4ffd-8d3e-284b0de831d6" providerId="ADAL" clId="{3E652633-9F73-4F2B-BAA3-78C971395F6E}" dt="2025-04-23T13:19:03.400" v="345" actId="700"/>
          <ac:spMkLst>
            <pc:docMk/>
            <pc:sldMk cId="3122262474" sldId="563"/>
            <ac:spMk id="2" creationId="{B9E2294D-F5A9-F84F-F275-3002F4622139}"/>
          </ac:spMkLst>
        </pc:spChg>
        <pc:spChg chg="mod ord">
          <ac:chgData name="Schlegel, Joshua" userId="bb9e74a5-fe40-4ffd-8d3e-284b0de831d6" providerId="ADAL" clId="{3E652633-9F73-4F2B-BAA3-78C971395F6E}" dt="2025-04-23T13:32:05.805" v="443" actId="27636"/>
          <ac:spMkLst>
            <pc:docMk/>
            <pc:sldMk cId="3122262474" sldId="563"/>
            <ac:spMk id="3" creationId="{302245D7-16FE-9853-38BB-8C48CA7C4EAF}"/>
          </ac:spMkLst>
        </pc:spChg>
        <pc:spChg chg="add mod ord">
          <ac:chgData name="Schlegel, Joshua" userId="bb9e74a5-fe40-4ffd-8d3e-284b0de831d6" providerId="ADAL" clId="{3E652633-9F73-4F2B-BAA3-78C971395F6E}" dt="2025-04-23T13:31:25.024" v="410" actId="27636"/>
          <ac:spMkLst>
            <pc:docMk/>
            <pc:sldMk cId="3122262474" sldId="563"/>
            <ac:spMk id="4" creationId="{0247CC5B-1A05-568E-8361-0950E11AEB5D}"/>
          </ac:spMkLst>
        </pc:spChg>
      </pc:sldChg>
      <pc:sldChg chg="addSp modSp add mod modClrScheme chgLayout">
        <pc:chgData name="Schlegel, Joshua" userId="bb9e74a5-fe40-4ffd-8d3e-284b0de831d6" providerId="ADAL" clId="{3E652633-9F73-4F2B-BAA3-78C971395F6E}" dt="2025-04-23T13:31:25.064" v="413" actId="27636"/>
        <pc:sldMkLst>
          <pc:docMk/>
          <pc:sldMk cId="71027997" sldId="564"/>
        </pc:sldMkLst>
        <pc:spChg chg="mod ord">
          <ac:chgData name="Schlegel, Joshua" userId="bb9e74a5-fe40-4ffd-8d3e-284b0de831d6" providerId="ADAL" clId="{3E652633-9F73-4F2B-BAA3-78C971395F6E}" dt="2025-04-23T13:19:24.113" v="351" actId="700"/>
          <ac:spMkLst>
            <pc:docMk/>
            <pc:sldMk cId="71027997" sldId="564"/>
            <ac:spMk id="2" creationId="{48418873-7793-A468-99AF-C0ED9DBD1245}"/>
          </ac:spMkLst>
        </pc:spChg>
        <pc:spChg chg="mod ord">
          <ac:chgData name="Schlegel, Joshua" userId="bb9e74a5-fe40-4ffd-8d3e-284b0de831d6" providerId="ADAL" clId="{3E652633-9F73-4F2B-BAA3-78C971395F6E}" dt="2025-04-23T13:19:24.113" v="351" actId="700"/>
          <ac:spMkLst>
            <pc:docMk/>
            <pc:sldMk cId="71027997" sldId="564"/>
            <ac:spMk id="3" creationId="{2CADE80C-2420-A9F4-8A3A-290396288B77}"/>
          </ac:spMkLst>
        </pc:spChg>
        <pc:spChg chg="add mod ord">
          <ac:chgData name="Schlegel, Joshua" userId="bb9e74a5-fe40-4ffd-8d3e-284b0de831d6" providerId="ADAL" clId="{3E652633-9F73-4F2B-BAA3-78C971395F6E}" dt="2025-04-23T13:31:25.064" v="413" actId="27636"/>
          <ac:spMkLst>
            <pc:docMk/>
            <pc:sldMk cId="71027997" sldId="564"/>
            <ac:spMk id="4" creationId="{1D0798D0-011C-C055-6D04-C1A54DE16D95}"/>
          </ac:spMkLst>
        </pc:spChg>
      </pc:sldChg>
      <pc:sldChg chg="addSp modSp add mod modClrScheme chgLayout">
        <pc:chgData name="Schlegel, Joshua" userId="bb9e74a5-fe40-4ffd-8d3e-284b0de831d6" providerId="ADAL" clId="{3E652633-9F73-4F2B-BAA3-78C971395F6E}" dt="2025-04-23T13:31:25.084" v="414" actId="27636"/>
        <pc:sldMkLst>
          <pc:docMk/>
          <pc:sldMk cId="1760928506" sldId="565"/>
        </pc:sldMkLst>
        <pc:spChg chg="mod ord">
          <ac:chgData name="Schlegel, Joshua" userId="bb9e74a5-fe40-4ffd-8d3e-284b0de831d6" providerId="ADAL" clId="{3E652633-9F73-4F2B-BAA3-78C971395F6E}" dt="2025-04-23T13:19:45.936" v="356" actId="700"/>
          <ac:spMkLst>
            <pc:docMk/>
            <pc:sldMk cId="1760928506" sldId="565"/>
            <ac:spMk id="2" creationId="{0FBA7FB5-D972-7841-25DE-7D042929AAE7}"/>
          </ac:spMkLst>
        </pc:spChg>
        <pc:spChg chg="mod ord">
          <ac:chgData name="Schlegel, Joshua" userId="bb9e74a5-fe40-4ffd-8d3e-284b0de831d6" providerId="ADAL" clId="{3E652633-9F73-4F2B-BAA3-78C971395F6E}" dt="2025-04-23T13:19:45.936" v="356" actId="700"/>
          <ac:spMkLst>
            <pc:docMk/>
            <pc:sldMk cId="1760928506" sldId="565"/>
            <ac:spMk id="3" creationId="{8F560753-C091-2139-CDDC-1EA4FE9CC29D}"/>
          </ac:spMkLst>
        </pc:spChg>
        <pc:spChg chg="add mod ord">
          <ac:chgData name="Schlegel, Joshua" userId="bb9e74a5-fe40-4ffd-8d3e-284b0de831d6" providerId="ADAL" clId="{3E652633-9F73-4F2B-BAA3-78C971395F6E}" dt="2025-04-23T13:31:25.084" v="414" actId="27636"/>
          <ac:spMkLst>
            <pc:docMk/>
            <pc:sldMk cId="1760928506" sldId="565"/>
            <ac:spMk id="4" creationId="{08EE5F6A-799D-CE79-086D-06D988CE5913}"/>
          </ac:spMkLst>
        </pc:spChg>
      </pc:sldChg>
      <pc:sldChg chg="addSp modSp add mod modClrScheme chgLayout">
        <pc:chgData name="Schlegel, Joshua" userId="bb9e74a5-fe40-4ffd-8d3e-284b0de831d6" providerId="ADAL" clId="{3E652633-9F73-4F2B-BAA3-78C971395F6E}" dt="2025-04-23T13:31:25.114" v="416" actId="27636"/>
        <pc:sldMkLst>
          <pc:docMk/>
          <pc:sldMk cId="2094882023" sldId="566"/>
        </pc:sldMkLst>
        <pc:spChg chg="mod ord">
          <ac:chgData name="Schlegel, Joshua" userId="bb9e74a5-fe40-4ffd-8d3e-284b0de831d6" providerId="ADAL" clId="{3E652633-9F73-4F2B-BAA3-78C971395F6E}" dt="2025-04-23T13:20:10.331" v="363" actId="700"/>
          <ac:spMkLst>
            <pc:docMk/>
            <pc:sldMk cId="2094882023" sldId="566"/>
            <ac:spMk id="2" creationId="{8878A5DE-F3F4-9886-1D2D-93C2D943BD81}"/>
          </ac:spMkLst>
        </pc:spChg>
        <pc:spChg chg="mod ord">
          <ac:chgData name="Schlegel, Joshua" userId="bb9e74a5-fe40-4ffd-8d3e-284b0de831d6" providerId="ADAL" clId="{3E652633-9F73-4F2B-BAA3-78C971395F6E}" dt="2025-04-23T13:20:10.331" v="363" actId="700"/>
          <ac:spMkLst>
            <pc:docMk/>
            <pc:sldMk cId="2094882023" sldId="566"/>
            <ac:spMk id="3" creationId="{21D2DDCC-EF37-001B-C57C-4C62262156E5}"/>
          </ac:spMkLst>
        </pc:spChg>
        <pc:spChg chg="add mod ord">
          <ac:chgData name="Schlegel, Joshua" userId="bb9e74a5-fe40-4ffd-8d3e-284b0de831d6" providerId="ADAL" clId="{3E652633-9F73-4F2B-BAA3-78C971395F6E}" dt="2025-04-23T13:31:25.114" v="416" actId="27636"/>
          <ac:spMkLst>
            <pc:docMk/>
            <pc:sldMk cId="2094882023" sldId="566"/>
            <ac:spMk id="4" creationId="{663E0E35-3921-B647-7598-B26AE283AE9D}"/>
          </ac:spMkLst>
        </pc:spChg>
      </pc:sldChg>
      <pc:sldChg chg="addSp delSp modSp add mod modClrScheme chgLayout">
        <pc:chgData name="Schlegel, Joshua" userId="bb9e74a5-fe40-4ffd-8d3e-284b0de831d6" providerId="ADAL" clId="{3E652633-9F73-4F2B-BAA3-78C971395F6E}" dt="2025-04-23T13:20:27.901" v="368" actId="478"/>
        <pc:sldMkLst>
          <pc:docMk/>
          <pc:sldMk cId="3960081357" sldId="567"/>
        </pc:sldMkLst>
        <pc:spChg chg="mod ord">
          <ac:chgData name="Schlegel, Joshua" userId="bb9e74a5-fe40-4ffd-8d3e-284b0de831d6" providerId="ADAL" clId="{3E652633-9F73-4F2B-BAA3-78C971395F6E}" dt="2025-04-23T13:20:25.587" v="367" actId="700"/>
          <ac:spMkLst>
            <pc:docMk/>
            <pc:sldMk cId="3960081357" sldId="567"/>
            <ac:spMk id="2" creationId="{51AFCD6B-6124-4A48-D59D-A93D30BDCD4D}"/>
          </ac:spMkLst>
        </pc:spChg>
        <pc:spChg chg="mod ord">
          <ac:chgData name="Schlegel, Joshua" userId="bb9e74a5-fe40-4ffd-8d3e-284b0de831d6" providerId="ADAL" clId="{3E652633-9F73-4F2B-BAA3-78C971395F6E}" dt="2025-04-23T13:20:25.587" v="367" actId="700"/>
          <ac:spMkLst>
            <pc:docMk/>
            <pc:sldMk cId="3960081357" sldId="567"/>
            <ac:spMk id="3" creationId="{96F64CC4-BE93-138C-A2DE-CDD81B174B11}"/>
          </ac:spMkLst>
        </pc:spChg>
        <pc:spChg chg="add del mod ord">
          <ac:chgData name="Schlegel, Joshua" userId="bb9e74a5-fe40-4ffd-8d3e-284b0de831d6" providerId="ADAL" clId="{3E652633-9F73-4F2B-BAA3-78C971395F6E}" dt="2025-04-23T13:20:27.901" v="368" actId="478"/>
          <ac:spMkLst>
            <pc:docMk/>
            <pc:sldMk cId="3960081357" sldId="567"/>
            <ac:spMk id="5" creationId="{90FCA07F-8DB9-9467-955A-955CE78FE684}"/>
          </ac:spMkLst>
        </pc:spChg>
      </pc:sldChg>
      <pc:sldChg chg="addSp modSp add mod modClrScheme chgLayout">
        <pc:chgData name="Schlegel, Joshua" userId="bb9e74a5-fe40-4ffd-8d3e-284b0de831d6" providerId="ADAL" clId="{3E652633-9F73-4F2B-BAA3-78C971395F6E}" dt="2025-04-23T13:32:05.864" v="447" actId="27636"/>
        <pc:sldMkLst>
          <pc:docMk/>
          <pc:sldMk cId="1953164889" sldId="568"/>
        </pc:sldMkLst>
        <pc:spChg chg="mod ord">
          <ac:chgData name="Schlegel, Joshua" userId="bb9e74a5-fe40-4ffd-8d3e-284b0de831d6" providerId="ADAL" clId="{3E652633-9F73-4F2B-BAA3-78C971395F6E}" dt="2025-04-23T13:20:50.594" v="373" actId="700"/>
          <ac:spMkLst>
            <pc:docMk/>
            <pc:sldMk cId="1953164889" sldId="568"/>
            <ac:spMk id="2" creationId="{84786753-BD7E-0C0E-2761-61705D0A660C}"/>
          </ac:spMkLst>
        </pc:spChg>
        <pc:spChg chg="mod ord">
          <ac:chgData name="Schlegel, Joshua" userId="bb9e74a5-fe40-4ffd-8d3e-284b0de831d6" providerId="ADAL" clId="{3E652633-9F73-4F2B-BAA3-78C971395F6E}" dt="2025-04-23T13:32:05.864" v="447" actId="27636"/>
          <ac:spMkLst>
            <pc:docMk/>
            <pc:sldMk cId="1953164889" sldId="568"/>
            <ac:spMk id="3" creationId="{8DA6C60B-B7DB-C5E1-8035-C60209DC31AD}"/>
          </ac:spMkLst>
        </pc:spChg>
        <pc:spChg chg="add mod ord">
          <ac:chgData name="Schlegel, Joshua" userId="bb9e74a5-fe40-4ffd-8d3e-284b0de831d6" providerId="ADAL" clId="{3E652633-9F73-4F2B-BAA3-78C971395F6E}" dt="2025-04-23T13:31:25.164" v="420" actId="27636"/>
          <ac:spMkLst>
            <pc:docMk/>
            <pc:sldMk cId="1953164889" sldId="568"/>
            <ac:spMk id="4" creationId="{93F60A66-C8E3-F3AE-1867-CDAE1F242B6C}"/>
          </ac:spMkLst>
        </pc:spChg>
      </pc:sldChg>
      <pc:sldChg chg="addSp modSp add mod modClrScheme chgLayout">
        <pc:chgData name="Schlegel, Joshua" userId="bb9e74a5-fe40-4ffd-8d3e-284b0de831d6" providerId="ADAL" clId="{3E652633-9F73-4F2B-BAA3-78C971395F6E}" dt="2025-04-23T13:31:25.179" v="421" actId="27636"/>
        <pc:sldMkLst>
          <pc:docMk/>
          <pc:sldMk cId="1084789492" sldId="569"/>
        </pc:sldMkLst>
        <pc:spChg chg="mod ord">
          <ac:chgData name="Schlegel, Joshua" userId="bb9e74a5-fe40-4ffd-8d3e-284b0de831d6" providerId="ADAL" clId="{3E652633-9F73-4F2B-BAA3-78C971395F6E}" dt="2025-04-23T13:21:13.858" v="380" actId="700"/>
          <ac:spMkLst>
            <pc:docMk/>
            <pc:sldMk cId="1084789492" sldId="569"/>
            <ac:spMk id="2" creationId="{43D4E65A-A38A-A95E-8B3B-A78899E51CD8}"/>
          </ac:spMkLst>
        </pc:spChg>
        <pc:spChg chg="mod ord">
          <ac:chgData name="Schlegel, Joshua" userId="bb9e74a5-fe40-4ffd-8d3e-284b0de831d6" providerId="ADAL" clId="{3E652633-9F73-4F2B-BAA3-78C971395F6E}" dt="2025-04-23T13:21:13.858" v="380" actId="700"/>
          <ac:spMkLst>
            <pc:docMk/>
            <pc:sldMk cId="1084789492" sldId="569"/>
            <ac:spMk id="3" creationId="{51401745-DB0F-E196-C4DD-6E28CDC63A2C}"/>
          </ac:spMkLst>
        </pc:spChg>
        <pc:spChg chg="add mod ord">
          <ac:chgData name="Schlegel, Joshua" userId="bb9e74a5-fe40-4ffd-8d3e-284b0de831d6" providerId="ADAL" clId="{3E652633-9F73-4F2B-BAA3-78C971395F6E}" dt="2025-04-23T13:31:25.179" v="421" actId="27636"/>
          <ac:spMkLst>
            <pc:docMk/>
            <pc:sldMk cId="1084789492" sldId="569"/>
            <ac:spMk id="4" creationId="{F2A6A168-2A6B-9334-160E-B5A203EB4D7D}"/>
          </ac:spMkLst>
        </pc:spChg>
      </pc:sldChg>
      <pc:sldChg chg="addSp delSp modSp add mod modClrScheme chgLayout">
        <pc:chgData name="Schlegel, Joshua" userId="bb9e74a5-fe40-4ffd-8d3e-284b0de831d6" providerId="ADAL" clId="{3E652633-9F73-4F2B-BAA3-78C971395F6E}" dt="2025-04-23T13:21:25.690" v="385" actId="27636"/>
        <pc:sldMkLst>
          <pc:docMk/>
          <pc:sldMk cId="2320787903" sldId="570"/>
        </pc:sldMkLst>
        <pc:spChg chg="mod ord">
          <ac:chgData name="Schlegel, Joshua" userId="bb9e74a5-fe40-4ffd-8d3e-284b0de831d6" providerId="ADAL" clId="{3E652633-9F73-4F2B-BAA3-78C971395F6E}" dt="2025-04-23T13:21:17.584" v="381" actId="700"/>
          <ac:spMkLst>
            <pc:docMk/>
            <pc:sldMk cId="2320787903" sldId="570"/>
            <ac:spMk id="2" creationId="{0374912E-8579-7140-C9DD-A6915C6DA657}"/>
          </ac:spMkLst>
        </pc:spChg>
        <pc:spChg chg="mod ord">
          <ac:chgData name="Schlegel, Joshua" userId="bb9e74a5-fe40-4ffd-8d3e-284b0de831d6" providerId="ADAL" clId="{3E652633-9F73-4F2B-BAA3-78C971395F6E}" dt="2025-04-23T13:21:25.690" v="385" actId="27636"/>
          <ac:spMkLst>
            <pc:docMk/>
            <pc:sldMk cId="2320787903" sldId="570"/>
            <ac:spMk id="3" creationId="{B9121324-2CDF-020F-FD3D-2C0E115F88E2}"/>
          </ac:spMkLst>
        </pc:spChg>
        <pc:spChg chg="add del mod ord">
          <ac:chgData name="Schlegel, Joshua" userId="bb9e74a5-fe40-4ffd-8d3e-284b0de831d6" providerId="ADAL" clId="{3E652633-9F73-4F2B-BAA3-78C971395F6E}" dt="2025-04-23T13:21:20.324" v="383" actId="478"/>
          <ac:spMkLst>
            <pc:docMk/>
            <pc:sldMk cId="2320787903" sldId="570"/>
            <ac:spMk id="5" creationId="{AAB95C53-22BF-1D75-4E53-59D719D74396}"/>
          </ac:spMkLst>
        </pc:spChg>
      </pc:sldChg>
      <pc:sldChg chg="addSp delSp modSp add mod modClrScheme chgLayout">
        <pc:chgData name="Schlegel, Joshua" userId="bb9e74a5-fe40-4ffd-8d3e-284b0de831d6" providerId="ADAL" clId="{3E652633-9F73-4F2B-BAA3-78C971395F6E}" dt="2025-04-23T13:31:09.545" v="392" actId="478"/>
        <pc:sldMkLst>
          <pc:docMk/>
          <pc:sldMk cId="2074909535" sldId="571"/>
        </pc:sldMkLst>
        <pc:spChg chg="mod ord">
          <ac:chgData name="Schlegel, Joshua" userId="bb9e74a5-fe40-4ffd-8d3e-284b0de831d6" providerId="ADAL" clId="{3E652633-9F73-4F2B-BAA3-78C971395F6E}" dt="2025-04-23T13:31:07.004" v="391" actId="700"/>
          <ac:spMkLst>
            <pc:docMk/>
            <pc:sldMk cId="2074909535" sldId="571"/>
            <ac:spMk id="2" creationId="{D25BE565-7199-CC6F-59B6-BB60B34A2330}"/>
          </ac:spMkLst>
        </pc:spChg>
        <pc:spChg chg="mod ord">
          <ac:chgData name="Schlegel, Joshua" userId="bb9e74a5-fe40-4ffd-8d3e-284b0de831d6" providerId="ADAL" clId="{3E652633-9F73-4F2B-BAA3-78C971395F6E}" dt="2025-04-23T13:31:07.004" v="391" actId="700"/>
          <ac:spMkLst>
            <pc:docMk/>
            <pc:sldMk cId="2074909535" sldId="571"/>
            <ac:spMk id="3" creationId="{1B03F865-6235-FC26-4A8E-EEA3E924658B}"/>
          </ac:spMkLst>
        </pc:spChg>
        <pc:spChg chg="add del mod ord">
          <ac:chgData name="Schlegel, Joshua" userId="bb9e74a5-fe40-4ffd-8d3e-284b0de831d6" providerId="ADAL" clId="{3E652633-9F73-4F2B-BAA3-78C971395F6E}" dt="2025-04-23T13:31:09.545" v="392" actId="478"/>
          <ac:spMkLst>
            <pc:docMk/>
            <pc:sldMk cId="2074909535" sldId="571"/>
            <ac:spMk id="5" creationId="{449C18E0-CFC2-395E-9E74-F2F63879A781}"/>
          </ac:spMkLst>
        </pc:spChg>
      </pc:sldChg>
      <pc:sldChg chg="modSp add mod modClrScheme chgLayout">
        <pc:chgData name="Schlegel, Joshua" userId="bb9e74a5-fe40-4ffd-8d3e-284b0de831d6" providerId="ADAL" clId="{3E652633-9F73-4F2B-BAA3-78C971395F6E}" dt="2025-04-23T13:32:22.589" v="457" actId="27636"/>
        <pc:sldMkLst>
          <pc:docMk/>
          <pc:sldMk cId="2368915487" sldId="572"/>
        </pc:sldMkLst>
        <pc:spChg chg="mod ord">
          <ac:chgData name="Schlegel, Joshua" userId="bb9e74a5-fe40-4ffd-8d3e-284b0de831d6" providerId="ADAL" clId="{3E652633-9F73-4F2B-BAA3-78C971395F6E}" dt="2025-04-23T13:32:22.544" v="456" actId="700"/>
          <ac:spMkLst>
            <pc:docMk/>
            <pc:sldMk cId="2368915487" sldId="572"/>
            <ac:spMk id="2" creationId="{8003FB5B-2189-3220-3FB9-9C406A566614}"/>
          </ac:spMkLst>
        </pc:spChg>
        <pc:spChg chg="mod ord">
          <ac:chgData name="Schlegel, Joshua" userId="bb9e74a5-fe40-4ffd-8d3e-284b0de831d6" providerId="ADAL" clId="{3E652633-9F73-4F2B-BAA3-78C971395F6E}" dt="2025-04-23T13:32:22.589" v="457" actId="27636"/>
          <ac:spMkLst>
            <pc:docMk/>
            <pc:sldMk cId="2368915487" sldId="572"/>
            <ac:spMk id="3" creationId="{A5B569DF-D87D-F22D-1281-CE7E82833E21}"/>
          </ac:spMkLst>
        </pc:spChg>
      </pc:sldChg>
      <pc:sldChg chg="modSp add mod modClrScheme chgLayout">
        <pc:chgData name="Schlegel, Joshua" userId="bb9e74a5-fe40-4ffd-8d3e-284b0de831d6" providerId="ADAL" clId="{3E652633-9F73-4F2B-BAA3-78C971395F6E}" dt="2025-04-23T19:10:30.943" v="477" actId="700"/>
        <pc:sldMkLst>
          <pc:docMk/>
          <pc:sldMk cId="3790350243" sldId="573"/>
        </pc:sldMkLst>
        <pc:spChg chg="mod ord">
          <ac:chgData name="Schlegel, Joshua" userId="bb9e74a5-fe40-4ffd-8d3e-284b0de831d6" providerId="ADAL" clId="{3E652633-9F73-4F2B-BAA3-78C971395F6E}" dt="2025-04-23T19:10:30.943" v="477" actId="700"/>
          <ac:spMkLst>
            <pc:docMk/>
            <pc:sldMk cId="3790350243" sldId="573"/>
            <ac:spMk id="2" creationId="{5344EFE2-02B2-4B3F-07DF-8D421B78A979}"/>
          </ac:spMkLst>
        </pc:spChg>
        <pc:spChg chg="mod ord">
          <ac:chgData name="Schlegel, Joshua" userId="bb9e74a5-fe40-4ffd-8d3e-284b0de831d6" providerId="ADAL" clId="{3E652633-9F73-4F2B-BAA3-78C971395F6E}" dt="2025-04-23T19:10:30.943" v="477" actId="700"/>
          <ac:spMkLst>
            <pc:docMk/>
            <pc:sldMk cId="3790350243" sldId="573"/>
            <ac:spMk id="16" creationId="{FCB8CD73-FF1E-0957-1B29-4C56D47ED0BD}"/>
          </ac:spMkLst>
        </pc:spChg>
        <pc:spChg chg="mod ord">
          <ac:chgData name="Schlegel, Joshua" userId="bb9e74a5-fe40-4ffd-8d3e-284b0de831d6" providerId="ADAL" clId="{3E652633-9F73-4F2B-BAA3-78C971395F6E}" dt="2025-04-23T19:10:30.943" v="477" actId="700"/>
          <ac:spMkLst>
            <pc:docMk/>
            <pc:sldMk cId="3790350243" sldId="573"/>
            <ac:spMk id="19" creationId="{57E3B153-5CBB-1F1D-0CD0-9E4FC03D52F8}"/>
          </ac:spMkLst>
        </pc:spChg>
      </pc:sldChg>
      <pc:sldChg chg="modSp add mod modClrScheme chgLayout">
        <pc:chgData name="Schlegel, Joshua" userId="bb9e74a5-fe40-4ffd-8d3e-284b0de831d6" providerId="ADAL" clId="{3E652633-9F73-4F2B-BAA3-78C971395F6E}" dt="2025-04-23T19:10:39.429" v="479" actId="27636"/>
        <pc:sldMkLst>
          <pc:docMk/>
          <pc:sldMk cId="1228710262" sldId="574"/>
        </pc:sldMkLst>
        <pc:spChg chg="mod ord">
          <ac:chgData name="Schlegel, Joshua" userId="bb9e74a5-fe40-4ffd-8d3e-284b0de831d6" providerId="ADAL" clId="{3E652633-9F73-4F2B-BAA3-78C971395F6E}" dt="2025-04-23T19:10:39.371" v="478" actId="700"/>
          <ac:spMkLst>
            <pc:docMk/>
            <pc:sldMk cId="1228710262" sldId="574"/>
            <ac:spMk id="2" creationId="{9FEDC964-CF70-DF5E-6DF8-D792BC0E9E2D}"/>
          </ac:spMkLst>
        </pc:spChg>
        <pc:spChg chg="mod ord">
          <ac:chgData name="Schlegel, Joshua" userId="bb9e74a5-fe40-4ffd-8d3e-284b0de831d6" providerId="ADAL" clId="{3E652633-9F73-4F2B-BAA3-78C971395F6E}" dt="2025-04-23T19:10:39.429" v="479" actId="27636"/>
          <ac:spMkLst>
            <pc:docMk/>
            <pc:sldMk cId="1228710262" sldId="574"/>
            <ac:spMk id="3" creationId="{A9D92D0A-D329-2248-37F8-DA229E70572B}"/>
          </ac:spMkLst>
        </pc:spChg>
        <pc:spChg chg="mod ord">
          <ac:chgData name="Schlegel, Joshua" userId="bb9e74a5-fe40-4ffd-8d3e-284b0de831d6" providerId="ADAL" clId="{3E652633-9F73-4F2B-BAA3-78C971395F6E}" dt="2025-04-23T19:10:39.371" v="478" actId="700"/>
          <ac:spMkLst>
            <pc:docMk/>
            <pc:sldMk cId="1228710262" sldId="574"/>
            <ac:spMk id="4" creationId="{F8A63EC5-0A69-23AE-52BF-C1E6EA0F94BC}"/>
          </ac:spMkLst>
        </pc:spChg>
      </pc:sldChg>
      <pc:sldChg chg="delSp modSp add mod modClrScheme chgLayout">
        <pc:chgData name="Schlegel, Joshua" userId="bb9e74a5-fe40-4ffd-8d3e-284b0de831d6" providerId="ADAL" clId="{3E652633-9F73-4F2B-BAA3-78C971395F6E}" dt="2025-04-23T19:10:57.909" v="482" actId="14100"/>
        <pc:sldMkLst>
          <pc:docMk/>
          <pc:sldMk cId="3911427779" sldId="575"/>
        </pc:sldMkLst>
        <pc:spChg chg="mod ord">
          <ac:chgData name="Schlegel, Joshua" userId="bb9e74a5-fe40-4ffd-8d3e-284b0de831d6" providerId="ADAL" clId="{3E652633-9F73-4F2B-BAA3-78C971395F6E}" dt="2025-04-23T19:10:47.591" v="480" actId="700"/>
          <ac:spMkLst>
            <pc:docMk/>
            <pc:sldMk cId="3911427779" sldId="575"/>
            <ac:spMk id="2" creationId="{154FCB91-53C2-57BA-B949-D1A8FF77AC9A}"/>
          </ac:spMkLst>
        </pc:spChg>
        <pc:spChg chg="mod ord">
          <ac:chgData name="Schlegel, Joshua" userId="bb9e74a5-fe40-4ffd-8d3e-284b0de831d6" providerId="ADAL" clId="{3E652633-9F73-4F2B-BAA3-78C971395F6E}" dt="2025-04-23T19:10:47.591" v="480" actId="700"/>
          <ac:spMkLst>
            <pc:docMk/>
            <pc:sldMk cId="3911427779" sldId="575"/>
            <ac:spMk id="4" creationId="{68CEE68E-F1EC-48E4-F88D-C6372668B15E}"/>
          </ac:spMkLst>
        </pc:spChg>
        <pc:spChg chg="mod ord">
          <ac:chgData name="Schlegel, Joshua" userId="bb9e74a5-fe40-4ffd-8d3e-284b0de831d6" providerId="ADAL" clId="{3E652633-9F73-4F2B-BAA3-78C971395F6E}" dt="2025-04-23T19:10:47.591" v="480" actId="700"/>
          <ac:spMkLst>
            <pc:docMk/>
            <pc:sldMk cId="3911427779" sldId="575"/>
            <ac:spMk id="5" creationId="{0F626494-F0C1-9B60-9AF5-64A68E20DF51}"/>
          </ac:spMkLst>
        </pc:spChg>
        <pc:spChg chg="del">
          <ac:chgData name="Schlegel, Joshua" userId="bb9e74a5-fe40-4ffd-8d3e-284b0de831d6" providerId="ADAL" clId="{3E652633-9F73-4F2B-BAA3-78C971395F6E}" dt="2025-04-23T19:10:47.591" v="480" actId="700"/>
          <ac:spMkLst>
            <pc:docMk/>
            <pc:sldMk cId="3911427779" sldId="575"/>
            <ac:spMk id="7" creationId="{DEA68F48-2FB3-DC07-14DF-47D27495ECBD}"/>
          </ac:spMkLst>
        </pc:spChg>
        <pc:picChg chg="mod ord">
          <ac:chgData name="Schlegel, Joshua" userId="bb9e74a5-fe40-4ffd-8d3e-284b0de831d6" providerId="ADAL" clId="{3E652633-9F73-4F2B-BAA3-78C971395F6E}" dt="2025-04-23T19:10:57.909" v="482" actId="14100"/>
          <ac:picMkLst>
            <pc:docMk/>
            <pc:sldMk cId="3911427779" sldId="575"/>
            <ac:picMk id="8" creationId="{03ED0A04-F64A-50F8-441E-CD1AAB98C9FA}"/>
          </ac:picMkLst>
        </pc:picChg>
      </pc:sldChg>
      <pc:sldChg chg="modSp add mod modClrScheme chgLayout">
        <pc:chgData name="Schlegel, Joshua" userId="bb9e74a5-fe40-4ffd-8d3e-284b0de831d6" providerId="ADAL" clId="{3E652633-9F73-4F2B-BAA3-78C971395F6E}" dt="2025-04-23T19:11:09.324" v="483" actId="700"/>
        <pc:sldMkLst>
          <pc:docMk/>
          <pc:sldMk cId="477820461" sldId="576"/>
        </pc:sldMkLst>
        <pc:spChg chg="mod ord">
          <ac:chgData name="Schlegel, Joshua" userId="bb9e74a5-fe40-4ffd-8d3e-284b0de831d6" providerId="ADAL" clId="{3E652633-9F73-4F2B-BAA3-78C971395F6E}" dt="2025-04-23T19:11:09.324" v="483" actId="700"/>
          <ac:spMkLst>
            <pc:docMk/>
            <pc:sldMk cId="477820461" sldId="576"/>
            <ac:spMk id="2" creationId="{1C50CED4-9C6D-69C6-4D22-CED81BD05738}"/>
          </ac:spMkLst>
        </pc:spChg>
        <pc:spChg chg="mod ord">
          <ac:chgData name="Schlegel, Joshua" userId="bb9e74a5-fe40-4ffd-8d3e-284b0de831d6" providerId="ADAL" clId="{3E652633-9F73-4F2B-BAA3-78C971395F6E}" dt="2025-04-23T19:11:09.324" v="483" actId="700"/>
          <ac:spMkLst>
            <pc:docMk/>
            <pc:sldMk cId="477820461" sldId="576"/>
            <ac:spMk id="3" creationId="{A61C17B7-0474-312E-807B-62A22489D8C7}"/>
          </ac:spMkLst>
        </pc:spChg>
        <pc:spChg chg="mod ord">
          <ac:chgData name="Schlegel, Joshua" userId="bb9e74a5-fe40-4ffd-8d3e-284b0de831d6" providerId="ADAL" clId="{3E652633-9F73-4F2B-BAA3-78C971395F6E}" dt="2025-04-23T19:11:09.324" v="483" actId="700"/>
          <ac:spMkLst>
            <pc:docMk/>
            <pc:sldMk cId="477820461" sldId="576"/>
            <ac:spMk id="4" creationId="{B290AA6D-9509-C30D-0C28-FAB98520F097}"/>
          </ac:spMkLst>
        </pc:spChg>
      </pc:sldChg>
      <pc:sldChg chg="add">
        <pc:chgData name="Schlegel, Joshua" userId="bb9e74a5-fe40-4ffd-8d3e-284b0de831d6" providerId="ADAL" clId="{3E652633-9F73-4F2B-BAA3-78C971395F6E}" dt="2025-04-23T19:10:15.689" v="474"/>
        <pc:sldMkLst>
          <pc:docMk/>
          <pc:sldMk cId="3006550334" sldId="577"/>
        </pc:sldMkLst>
      </pc:sldChg>
      <pc:sldChg chg="modSp add mod">
        <pc:chgData name="Schlegel, Joshua" userId="bb9e74a5-fe40-4ffd-8d3e-284b0de831d6" providerId="ADAL" clId="{3E652633-9F73-4F2B-BAA3-78C971395F6E}" dt="2025-04-23T19:12:10.432" v="486" actId="27636"/>
        <pc:sldMkLst>
          <pc:docMk/>
          <pc:sldMk cId="3442735611" sldId="578"/>
        </pc:sldMkLst>
        <pc:spChg chg="mod">
          <ac:chgData name="Schlegel, Joshua" userId="bb9e74a5-fe40-4ffd-8d3e-284b0de831d6" providerId="ADAL" clId="{3E652633-9F73-4F2B-BAA3-78C971395F6E}" dt="2025-04-23T19:12:10.432" v="486" actId="27636"/>
          <ac:spMkLst>
            <pc:docMk/>
            <pc:sldMk cId="3442735611" sldId="578"/>
            <ac:spMk id="5" creationId="{042BFF03-EF68-6B7A-AD40-2695ADA68337}"/>
          </ac:spMkLst>
        </pc:spChg>
      </pc:sldChg>
      <pc:sldChg chg="modSp add mod modClrScheme chgLayout">
        <pc:chgData name="Schlegel, Joshua" userId="bb9e74a5-fe40-4ffd-8d3e-284b0de831d6" providerId="ADAL" clId="{3E652633-9F73-4F2B-BAA3-78C971395F6E}" dt="2025-04-24T15:09:03.122" v="491" actId="700"/>
        <pc:sldMkLst>
          <pc:docMk/>
          <pc:sldMk cId="0" sldId="580"/>
        </pc:sldMkLst>
        <pc:spChg chg="mod ord">
          <ac:chgData name="Schlegel, Joshua" userId="bb9e74a5-fe40-4ffd-8d3e-284b0de831d6" providerId="ADAL" clId="{3E652633-9F73-4F2B-BAA3-78C971395F6E}" dt="2025-04-24T15:09:03.122" v="491" actId="700"/>
          <ac:spMkLst>
            <pc:docMk/>
            <pc:sldMk cId="0" sldId="580"/>
            <ac:spMk id="606" creationId="{00000000-0000-0000-0000-000000000000}"/>
          </ac:spMkLst>
        </pc:spChg>
        <pc:spChg chg="mod ord">
          <ac:chgData name="Schlegel, Joshua" userId="bb9e74a5-fe40-4ffd-8d3e-284b0de831d6" providerId="ADAL" clId="{3E652633-9F73-4F2B-BAA3-78C971395F6E}" dt="2025-04-24T15:09:03.122" v="491" actId="700"/>
          <ac:spMkLst>
            <pc:docMk/>
            <pc:sldMk cId="0" sldId="580"/>
            <ac:spMk id="607" creationId="{00000000-0000-0000-0000-000000000000}"/>
          </ac:spMkLst>
        </pc:spChg>
        <pc:spChg chg="mod ord">
          <ac:chgData name="Schlegel, Joshua" userId="bb9e74a5-fe40-4ffd-8d3e-284b0de831d6" providerId="ADAL" clId="{3E652633-9F73-4F2B-BAA3-78C971395F6E}" dt="2025-04-24T15:09:03.122" v="491" actId="700"/>
          <ac:spMkLst>
            <pc:docMk/>
            <pc:sldMk cId="0" sldId="580"/>
            <ac:spMk id="608" creationId="{00000000-0000-0000-0000-000000000000}"/>
          </ac:spMkLst>
        </pc:spChg>
      </pc:sldChg>
      <pc:sldChg chg="modSp add mod modClrScheme chgLayout">
        <pc:chgData name="Schlegel, Joshua" userId="bb9e74a5-fe40-4ffd-8d3e-284b0de831d6" providerId="ADAL" clId="{3E652633-9F73-4F2B-BAA3-78C971395F6E}" dt="2025-04-24T15:09:03.122" v="491" actId="700"/>
        <pc:sldMkLst>
          <pc:docMk/>
          <pc:sldMk cId="0" sldId="581"/>
        </pc:sldMkLst>
        <pc:spChg chg="mod ord">
          <ac:chgData name="Schlegel, Joshua" userId="bb9e74a5-fe40-4ffd-8d3e-284b0de831d6" providerId="ADAL" clId="{3E652633-9F73-4F2B-BAA3-78C971395F6E}" dt="2025-04-24T15:09:03.122" v="491" actId="700"/>
          <ac:spMkLst>
            <pc:docMk/>
            <pc:sldMk cId="0" sldId="581"/>
            <ac:spMk id="614" creationId="{00000000-0000-0000-0000-000000000000}"/>
          </ac:spMkLst>
        </pc:spChg>
        <pc:spChg chg="mod ord">
          <ac:chgData name="Schlegel, Joshua" userId="bb9e74a5-fe40-4ffd-8d3e-284b0de831d6" providerId="ADAL" clId="{3E652633-9F73-4F2B-BAA3-78C971395F6E}" dt="2025-04-24T15:09:03.122" v="491" actId="700"/>
          <ac:spMkLst>
            <pc:docMk/>
            <pc:sldMk cId="0" sldId="581"/>
            <ac:spMk id="615" creationId="{00000000-0000-0000-0000-000000000000}"/>
          </ac:spMkLst>
        </pc:spChg>
        <pc:spChg chg="mod ord">
          <ac:chgData name="Schlegel, Joshua" userId="bb9e74a5-fe40-4ffd-8d3e-284b0de831d6" providerId="ADAL" clId="{3E652633-9F73-4F2B-BAA3-78C971395F6E}" dt="2025-04-24T15:09:03.122" v="491" actId="700"/>
          <ac:spMkLst>
            <pc:docMk/>
            <pc:sldMk cId="0" sldId="581"/>
            <ac:spMk id="616" creationId="{00000000-0000-0000-0000-000000000000}"/>
          </ac:spMkLst>
        </pc:spChg>
      </pc:sldChg>
      <pc:sldChg chg="addSp modSp add mod modClrScheme chgLayout">
        <pc:chgData name="Schlegel, Joshua" userId="bb9e74a5-fe40-4ffd-8d3e-284b0de831d6" providerId="ADAL" clId="{3E652633-9F73-4F2B-BAA3-78C971395F6E}" dt="2025-04-24T15:10:56.042" v="546" actId="700"/>
        <pc:sldMkLst>
          <pc:docMk/>
          <pc:sldMk cId="89556219" sldId="764"/>
        </pc:sldMkLst>
        <pc:spChg chg="mod ord">
          <ac:chgData name="Schlegel, Joshua" userId="bb9e74a5-fe40-4ffd-8d3e-284b0de831d6" providerId="ADAL" clId="{3E652633-9F73-4F2B-BAA3-78C971395F6E}" dt="2025-04-24T15:10:56.042" v="546" actId="700"/>
          <ac:spMkLst>
            <pc:docMk/>
            <pc:sldMk cId="89556219" sldId="764"/>
            <ac:spMk id="2" creationId="{74546FEF-A7CF-DA2A-965F-A635EFEBED17}"/>
          </ac:spMkLst>
        </pc:spChg>
        <pc:spChg chg="add mod ord">
          <ac:chgData name="Schlegel, Joshua" userId="bb9e74a5-fe40-4ffd-8d3e-284b0de831d6" providerId="ADAL" clId="{3E652633-9F73-4F2B-BAA3-78C971395F6E}" dt="2025-04-24T15:10:56.042" v="546" actId="700"/>
          <ac:spMkLst>
            <pc:docMk/>
            <pc:sldMk cId="89556219" sldId="764"/>
            <ac:spMk id="3" creationId="{DCE6C1F3-1DD8-0E57-830D-8C09014C8BF7}"/>
          </ac:spMkLst>
        </pc:spChg>
        <pc:spChg chg="mod ord">
          <ac:chgData name="Schlegel, Joshua" userId="bb9e74a5-fe40-4ffd-8d3e-284b0de831d6" providerId="ADAL" clId="{3E652633-9F73-4F2B-BAA3-78C971395F6E}" dt="2025-04-24T15:10:56.042" v="546" actId="700"/>
          <ac:spMkLst>
            <pc:docMk/>
            <pc:sldMk cId="89556219" sldId="764"/>
            <ac:spMk id="5" creationId="{24C68E13-CDD3-3BD7-E087-632AD8E94AEE}"/>
          </ac:spMkLst>
        </pc:spChg>
      </pc:sldChg>
      <pc:sldChg chg="add">
        <pc:chgData name="Schlegel, Joshua" userId="bb9e74a5-fe40-4ffd-8d3e-284b0de831d6" providerId="ADAL" clId="{3E652633-9F73-4F2B-BAA3-78C971395F6E}" dt="2025-04-24T15:10:32.002" v="545"/>
        <pc:sldMkLst>
          <pc:docMk/>
          <pc:sldMk cId="2279804459" sldId="27603"/>
        </pc:sldMkLst>
      </pc:sldChg>
      <pc:sldChg chg="add">
        <pc:chgData name="Schlegel, Joshua" userId="bb9e74a5-fe40-4ffd-8d3e-284b0de831d6" providerId="ADAL" clId="{3E652633-9F73-4F2B-BAA3-78C971395F6E}" dt="2025-04-24T15:10:32.002" v="545"/>
        <pc:sldMkLst>
          <pc:docMk/>
          <pc:sldMk cId="558311015" sldId="27608"/>
        </pc:sldMkLst>
      </pc:sldChg>
      <pc:sldChg chg="add">
        <pc:chgData name="Schlegel, Joshua" userId="bb9e74a5-fe40-4ffd-8d3e-284b0de831d6" providerId="ADAL" clId="{3E652633-9F73-4F2B-BAA3-78C971395F6E}" dt="2025-04-24T15:10:32.002" v="545"/>
        <pc:sldMkLst>
          <pc:docMk/>
          <pc:sldMk cId="1591203328" sldId="27609"/>
        </pc:sldMkLst>
      </pc:sldChg>
      <pc:sldChg chg="add">
        <pc:chgData name="Schlegel, Joshua" userId="bb9e74a5-fe40-4ffd-8d3e-284b0de831d6" providerId="ADAL" clId="{3E652633-9F73-4F2B-BAA3-78C971395F6E}" dt="2025-04-24T15:10:32.002" v="545"/>
        <pc:sldMkLst>
          <pc:docMk/>
          <pc:sldMk cId="3384099107" sldId="27610"/>
        </pc:sldMkLst>
      </pc:sldChg>
      <pc:sldChg chg="add">
        <pc:chgData name="Schlegel, Joshua" userId="bb9e74a5-fe40-4ffd-8d3e-284b0de831d6" providerId="ADAL" clId="{3E652633-9F73-4F2B-BAA3-78C971395F6E}" dt="2025-04-24T15:10:32.002" v="545"/>
        <pc:sldMkLst>
          <pc:docMk/>
          <pc:sldMk cId="2079153140" sldId="27611"/>
        </pc:sldMkLst>
      </pc:sldChg>
      <pc:sldChg chg="add">
        <pc:chgData name="Schlegel, Joshua" userId="bb9e74a5-fe40-4ffd-8d3e-284b0de831d6" providerId="ADAL" clId="{3E652633-9F73-4F2B-BAA3-78C971395F6E}" dt="2025-04-24T15:10:32.002" v="545"/>
        <pc:sldMkLst>
          <pc:docMk/>
          <pc:sldMk cId="3729308685" sldId="27612"/>
        </pc:sldMkLst>
      </pc:sldChg>
      <pc:sldChg chg="add">
        <pc:chgData name="Schlegel, Joshua" userId="bb9e74a5-fe40-4ffd-8d3e-284b0de831d6" providerId="ADAL" clId="{3E652633-9F73-4F2B-BAA3-78C971395F6E}" dt="2025-04-24T15:10:32.002" v="545"/>
        <pc:sldMkLst>
          <pc:docMk/>
          <pc:sldMk cId="55430055" sldId="27613"/>
        </pc:sldMkLst>
      </pc:sldChg>
      <pc:sldChg chg="add">
        <pc:chgData name="Schlegel, Joshua" userId="bb9e74a5-fe40-4ffd-8d3e-284b0de831d6" providerId="ADAL" clId="{3E652633-9F73-4F2B-BAA3-78C971395F6E}" dt="2025-04-24T15:10:32.002" v="545"/>
        <pc:sldMkLst>
          <pc:docMk/>
          <pc:sldMk cId="2214936124" sldId="27614"/>
        </pc:sldMkLst>
      </pc:sldChg>
      <pc:sldChg chg="add">
        <pc:chgData name="Schlegel, Joshua" userId="bb9e74a5-fe40-4ffd-8d3e-284b0de831d6" providerId="ADAL" clId="{3E652633-9F73-4F2B-BAA3-78C971395F6E}" dt="2025-04-24T15:10:32.002" v="545"/>
        <pc:sldMkLst>
          <pc:docMk/>
          <pc:sldMk cId="1287809314" sldId="27615"/>
        </pc:sldMkLst>
      </pc:sldChg>
      <pc:sldChg chg="add">
        <pc:chgData name="Schlegel, Joshua" userId="bb9e74a5-fe40-4ffd-8d3e-284b0de831d6" providerId="ADAL" clId="{3E652633-9F73-4F2B-BAA3-78C971395F6E}" dt="2025-04-24T15:10:32.002" v="545"/>
        <pc:sldMkLst>
          <pc:docMk/>
          <pc:sldMk cId="999641606" sldId="27616"/>
        </pc:sldMkLst>
      </pc:sldChg>
      <pc:sldChg chg="add">
        <pc:chgData name="Schlegel, Joshua" userId="bb9e74a5-fe40-4ffd-8d3e-284b0de831d6" providerId="ADAL" clId="{3E652633-9F73-4F2B-BAA3-78C971395F6E}" dt="2025-04-24T15:10:32.002" v="545"/>
        <pc:sldMkLst>
          <pc:docMk/>
          <pc:sldMk cId="1902809833" sldId="27617"/>
        </pc:sldMkLst>
      </pc:sldChg>
      <pc:sldMasterChg chg="modSldLayout">
        <pc:chgData name="Schlegel, Joshua" userId="bb9e74a5-fe40-4ffd-8d3e-284b0de831d6" providerId="ADAL" clId="{3E652633-9F73-4F2B-BAA3-78C971395F6E}" dt="2025-04-23T13:32:15.274" v="453" actId="14100"/>
        <pc:sldMasterMkLst>
          <pc:docMk/>
          <pc:sldMasterMk cId="1667809584" sldId="2147483837"/>
        </pc:sldMasterMkLst>
        <pc:sldLayoutChg chg="delSp modSp mod">
          <pc:chgData name="Schlegel, Joshua" userId="bb9e74a5-fe40-4ffd-8d3e-284b0de831d6" providerId="ADAL" clId="{3E652633-9F73-4F2B-BAA3-78C971395F6E}" dt="2025-04-23T13:32:05.605" v="438" actId="14100"/>
          <pc:sldLayoutMkLst>
            <pc:docMk/>
            <pc:sldMasterMk cId="1667809584" sldId="2147483837"/>
            <pc:sldLayoutMk cId="1613182934" sldId="2147483848"/>
          </pc:sldLayoutMkLst>
          <pc:spChg chg="mod">
            <ac:chgData name="Schlegel, Joshua" userId="bb9e74a5-fe40-4ffd-8d3e-284b0de831d6" providerId="ADAL" clId="{3E652633-9F73-4F2B-BAA3-78C971395F6E}" dt="2025-04-23T13:32:05.605" v="438" actId="14100"/>
            <ac:spMkLst>
              <pc:docMk/>
              <pc:sldMasterMk cId="1667809584" sldId="2147483837"/>
              <pc:sldLayoutMk cId="1613182934" sldId="2147483848"/>
              <ac:spMk id="3" creationId="{00000000-0000-0000-0000-000000000000}"/>
            </ac:spMkLst>
          </pc:spChg>
          <pc:spChg chg="del">
            <ac:chgData name="Schlegel, Joshua" userId="bb9e74a5-fe40-4ffd-8d3e-284b0de831d6" providerId="ADAL" clId="{3E652633-9F73-4F2B-BAA3-78C971395F6E}" dt="2025-04-23T13:31:19.824" v="393" actId="478"/>
            <ac:spMkLst>
              <pc:docMk/>
              <pc:sldMasterMk cId="1667809584" sldId="2147483837"/>
              <pc:sldLayoutMk cId="1613182934" sldId="2147483848"/>
              <ac:spMk id="5" creationId="{F2D7EB81-28F3-2786-8DB1-5946AC46B785}"/>
            </ac:spMkLst>
          </pc:spChg>
        </pc:sldLayoutChg>
        <pc:sldLayoutChg chg="delSp modSp mod">
          <pc:chgData name="Schlegel, Joshua" userId="bb9e74a5-fe40-4ffd-8d3e-284b0de831d6" providerId="ADAL" clId="{3E652633-9F73-4F2B-BAA3-78C971395F6E}" dt="2025-04-23T13:32:15.274" v="453" actId="14100"/>
          <pc:sldLayoutMkLst>
            <pc:docMk/>
            <pc:sldMasterMk cId="1667809584" sldId="2147483837"/>
            <pc:sldLayoutMk cId="1664165581" sldId="2147483850"/>
          </pc:sldLayoutMkLst>
          <pc:spChg chg="mod">
            <ac:chgData name="Schlegel, Joshua" userId="bb9e74a5-fe40-4ffd-8d3e-284b0de831d6" providerId="ADAL" clId="{3E652633-9F73-4F2B-BAA3-78C971395F6E}" dt="2025-04-23T13:32:12.307" v="449" actId="14100"/>
            <ac:spMkLst>
              <pc:docMk/>
              <pc:sldMasterMk cId="1667809584" sldId="2147483837"/>
              <pc:sldLayoutMk cId="1664165581" sldId="2147483850"/>
              <ac:spMk id="3" creationId="{00000000-0000-0000-0000-000000000000}"/>
            </ac:spMkLst>
          </pc:spChg>
          <pc:spChg chg="mod">
            <ac:chgData name="Schlegel, Joshua" userId="bb9e74a5-fe40-4ffd-8d3e-284b0de831d6" providerId="ADAL" clId="{3E652633-9F73-4F2B-BAA3-78C971395F6E}" dt="2025-04-23T13:32:15.274" v="453" actId="14100"/>
            <ac:spMkLst>
              <pc:docMk/>
              <pc:sldMasterMk cId="1667809584" sldId="2147483837"/>
              <pc:sldLayoutMk cId="1664165581" sldId="2147483850"/>
              <ac:spMk id="9" creationId="{57E2CA58-DE19-59A4-103F-638C5E1B63AD}"/>
            </ac:spMkLst>
          </pc:spChg>
          <pc:spChg chg="del">
            <ac:chgData name="Schlegel, Joshua" userId="bb9e74a5-fe40-4ffd-8d3e-284b0de831d6" providerId="ADAL" clId="{3E652633-9F73-4F2B-BAA3-78C971395F6E}" dt="2025-04-23T13:31:38.584" v="425" actId="478"/>
            <ac:spMkLst>
              <pc:docMk/>
              <pc:sldMasterMk cId="1667809584" sldId="2147483837"/>
              <pc:sldLayoutMk cId="1664165581" sldId="2147483850"/>
              <ac:spMk id="10" creationId="{24FFF3B1-9248-35A1-90A6-6659BD523596}"/>
            </ac:spMkLst>
          </pc:spChg>
        </pc:sldLayoutChg>
      </pc:sldMasterChg>
      <pc:sldMasterChg chg="del delSldLayout">
        <pc:chgData name="Schlegel, Joshua" userId="bb9e74a5-fe40-4ffd-8d3e-284b0de831d6" providerId="ADAL" clId="{3E652633-9F73-4F2B-BAA3-78C971395F6E}" dt="2025-04-22T20:11:26.429" v="76" actId="700"/>
        <pc:sldMasterMkLst>
          <pc:docMk/>
          <pc:sldMasterMk cId="712854133" sldId="2147483871"/>
        </pc:sldMasterMkLst>
        <pc:sldLayoutChg chg="del">
          <pc:chgData name="Schlegel, Joshua" userId="bb9e74a5-fe40-4ffd-8d3e-284b0de831d6" providerId="ADAL" clId="{3E652633-9F73-4F2B-BAA3-78C971395F6E}" dt="2025-04-22T20:11:26.429" v="76" actId="700"/>
          <pc:sldLayoutMkLst>
            <pc:docMk/>
            <pc:sldMasterMk cId="712854133" sldId="2147483871"/>
            <pc:sldLayoutMk cId="1228155736" sldId="2147483872"/>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2354240034" sldId="2147483873"/>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3895948695" sldId="2147483874"/>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1335979387" sldId="2147483875"/>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2289794624" sldId="2147483876"/>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3068568897" sldId="2147483877"/>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1724775981" sldId="2147483878"/>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2369687884" sldId="2147483879"/>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919734190" sldId="2147483880"/>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714721430" sldId="2147483881"/>
          </pc:sldLayoutMkLst>
        </pc:sldLayoutChg>
        <pc:sldLayoutChg chg="del">
          <pc:chgData name="Schlegel, Joshua" userId="bb9e74a5-fe40-4ffd-8d3e-284b0de831d6" providerId="ADAL" clId="{3E652633-9F73-4F2B-BAA3-78C971395F6E}" dt="2025-04-22T20:11:26.429" v="76" actId="700"/>
          <pc:sldLayoutMkLst>
            <pc:docMk/>
            <pc:sldMasterMk cId="712854133" sldId="2147483871"/>
            <pc:sldLayoutMk cId="2196454794" sldId="2147483882"/>
          </pc:sldLayoutMkLst>
        </pc:sldLayoutChg>
      </pc:sldMasterChg>
      <pc:sldMasterChg chg="modSldLayout">
        <pc:chgData name="Schlegel, Joshua" userId="bb9e74a5-fe40-4ffd-8d3e-284b0de831d6" providerId="ADAL" clId="{3E652633-9F73-4F2B-BAA3-78C971395F6E}" dt="2025-04-23T13:33:09.730" v="463" actId="478"/>
        <pc:sldMasterMkLst>
          <pc:docMk/>
          <pc:sldMasterMk cId="1214316995" sldId="2147483883"/>
        </pc:sldMasterMkLst>
        <pc:sldLayoutChg chg="delSp mod">
          <pc:chgData name="Schlegel, Joshua" userId="bb9e74a5-fe40-4ffd-8d3e-284b0de831d6" providerId="ADAL" clId="{3E652633-9F73-4F2B-BAA3-78C971395F6E}" dt="2025-04-23T13:33:09.730" v="463" actId="478"/>
          <pc:sldLayoutMkLst>
            <pc:docMk/>
            <pc:sldMasterMk cId="1214316995" sldId="2147483883"/>
            <pc:sldLayoutMk cId="4221674630" sldId="2147483977"/>
          </pc:sldLayoutMkLst>
          <pc:spChg chg="del">
            <ac:chgData name="Schlegel, Joshua" userId="bb9e74a5-fe40-4ffd-8d3e-284b0de831d6" providerId="ADAL" clId="{3E652633-9F73-4F2B-BAA3-78C971395F6E}" dt="2025-04-23T13:33:09.730" v="463" actId="478"/>
            <ac:spMkLst>
              <pc:docMk/>
              <pc:sldMasterMk cId="1214316995" sldId="2147483883"/>
              <pc:sldLayoutMk cId="4221674630" sldId="2147483977"/>
              <ac:spMk id="2" creationId="{00000000-0000-0000-0000-000000000000}"/>
            </ac:spMkLst>
          </pc:spChg>
          <pc:spChg chg="del">
            <ac:chgData name="Schlegel, Joshua" userId="bb9e74a5-fe40-4ffd-8d3e-284b0de831d6" providerId="ADAL" clId="{3E652633-9F73-4F2B-BAA3-78C971395F6E}" dt="2025-04-23T13:33:08.724" v="462" actId="478"/>
            <ac:spMkLst>
              <pc:docMk/>
              <pc:sldMasterMk cId="1214316995" sldId="2147483883"/>
              <pc:sldLayoutMk cId="4221674630" sldId="2147483977"/>
              <ac:spMk id="3" creationId="{00000000-0000-0000-0000-000000000000}"/>
            </ac:spMkLst>
          </pc:spChg>
        </pc:sldLayoutChg>
      </pc:sldMasterChg>
      <pc:sldMasterChg chg="new mod addSldLayout">
        <pc:chgData name="Schlegel, Joshua" userId="bb9e74a5-fe40-4ffd-8d3e-284b0de831d6" providerId="ADAL" clId="{3E652633-9F73-4F2B-BAA3-78C971395F6E}" dt="2025-04-23T13:32:55.564" v="461" actId="6938"/>
        <pc:sldMasterMkLst>
          <pc:docMk/>
          <pc:sldMasterMk cId="2540098409" sldId="2147483965"/>
        </pc:sldMasterMkLst>
        <pc:sldLayoutChg chg="new replId">
          <pc:chgData name="Schlegel, Joshua" userId="bb9e74a5-fe40-4ffd-8d3e-284b0de831d6" providerId="ADAL" clId="{3E652633-9F73-4F2B-BAA3-78C971395F6E}" dt="2025-04-23T13:32:55.564" v="461" actId="6938"/>
          <pc:sldLayoutMkLst>
            <pc:docMk/>
            <pc:sldMasterMk cId="2540098409" sldId="2147483965"/>
            <pc:sldLayoutMk cId="3657294242" sldId="2147483966"/>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445919163" sldId="2147483967"/>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2956685941" sldId="2147483968"/>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666200587" sldId="2147483969"/>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1074845872" sldId="2147483970"/>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2913605327" sldId="2147483971"/>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1988359723" sldId="2147483972"/>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1288232446" sldId="2147483973"/>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260775912" sldId="2147483974"/>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4201240431" sldId="2147483975"/>
          </pc:sldLayoutMkLst>
        </pc:sldLayoutChg>
        <pc:sldLayoutChg chg="new replId">
          <pc:chgData name="Schlegel, Joshua" userId="bb9e74a5-fe40-4ffd-8d3e-284b0de831d6" providerId="ADAL" clId="{3E652633-9F73-4F2B-BAA3-78C971395F6E}" dt="2025-04-23T13:32:55.564" v="461" actId="6938"/>
          <pc:sldLayoutMkLst>
            <pc:docMk/>
            <pc:sldMasterMk cId="2540098409" sldId="2147483965"/>
            <pc:sldLayoutMk cId="3019225704" sldId="2147483976"/>
          </pc:sldLayoutMkLst>
        </pc:sldLayoutChg>
      </pc:sldMasterChg>
    </pc:docChg>
  </pc:docChgLst>
  <pc:docChgLst>
    <pc:chgData name="Westenberg, David" userId="c6dde8ff-9b4e-4a8c-8f1e-baa4570572a3" providerId="ADAL" clId="{95AE35CA-BA2E-47EA-877C-D3CBE0793C33}"/>
    <pc:docChg chg="custSel modSld">
      <pc:chgData name="Westenberg, David" userId="c6dde8ff-9b4e-4a8c-8f1e-baa4570572a3" providerId="ADAL" clId="{95AE35CA-BA2E-47EA-877C-D3CBE0793C33}" dt="2025-04-24T18:44:19.526" v="241"/>
      <pc:docMkLst>
        <pc:docMk/>
      </pc:docMkLst>
      <pc:sldChg chg="addSp delSp modSp mod modAnim">
        <pc:chgData name="Westenberg, David" userId="c6dde8ff-9b4e-4a8c-8f1e-baa4570572a3" providerId="ADAL" clId="{95AE35CA-BA2E-47EA-877C-D3CBE0793C33}" dt="2025-04-24T18:44:19.526" v="241"/>
        <pc:sldMkLst>
          <pc:docMk/>
          <pc:sldMk cId="4247218933" sldId="299"/>
        </pc:sldMkLst>
        <pc:spChg chg="del">
          <ac:chgData name="Westenberg, David" userId="c6dde8ff-9b4e-4a8c-8f1e-baa4570572a3" providerId="ADAL" clId="{95AE35CA-BA2E-47EA-877C-D3CBE0793C33}" dt="2025-04-24T18:36:19.897" v="0"/>
          <ac:spMkLst>
            <pc:docMk/>
            <pc:sldMk cId="4247218933" sldId="299"/>
            <ac:spMk id="4" creationId="{97F50FE3-17E5-29E3-D8F8-BEFB3925B07D}"/>
          </ac:spMkLst>
        </pc:spChg>
        <pc:spChg chg="add mod modVis">
          <ac:chgData name="Westenberg, David" userId="c6dde8ff-9b4e-4a8c-8f1e-baa4570572a3" providerId="ADAL" clId="{95AE35CA-BA2E-47EA-877C-D3CBE0793C33}" dt="2025-04-24T18:44:19.526" v="241"/>
          <ac:spMkLst>
            <pc:docMk/>
            <pc:sldMk cId="4247218933" sldId="299"/>
            <ac:spMk id="5" creationId="{37BA1B32-BE5E-F5EC-4BF0-EB3BC00AFA46}"/>
          </ac:spMkLst>
        </pc:spChg>
      </pc:sldChg>
      <pc:sldChg chg="addSp delSp modSp mod modAnim">
        <pc:chgData name="Westenberg, David" userId="c6dde8ff-9b4e-4a8c-8f1e-baa4570572a3" providerId="ADAL" clId="{95AE35CA-BA2E-47EA-877C-D3CBE0793C33}" dt="2025-04-24T18:44:19.175" v="237" actId="948"/>
        <pc:sldMkLst>
          <pc:docMk/>
          <pc:sldMk cId="2972631315" sldId="300"/>
        </pc:sldMkLst>
        <pc:spChg chg="mod">
          <ac:chgData name="Westenberg, David" userId="c6dde8ff-9b4e-4a8c-8f1e-baa4570572a3" providerId="ADAL" clId="{95AE35CA-BA2E-47EA-877C-D3CBE0793C33}" dt="2025-04-24T18:44:19.175" v="237" actId="948"/>
          <ac:spMkLst>
            <pc:docMk/>
            <pc:sldMk cId="2972631315" sldId="300"/>
            <ac:spMk id="3" creationId="{B9121324-2CDF-020F-FD3D-2C0E115F88E2}"/>
          </ac:spMkLst>
        </pc:spChg>
        <pc:spChg chg="del">
          <ac:chgData name="Westenberg, David" userId="c6dde8ff-9b4e-4a8c-8f1e-baa4570572a3" providerId="ADAL" clId="{95AE35CA-BA2E-47EA-877C-D3CBE0793C33}" dt="2025-04-24T18:36:20.344" v="11"/>
          <ac:spMkLst>
            <pc:docMk/>
            <pc:sldMk cId="2972631315" sldId="300"/>
            <ac:spMk id="4" creationId="{97F50FE3-17E5-29E3-D8F8-BEFB3925B07D}"/>
          </ac:spMkLst>
        </pc:spChg>
        <pc:spChg chg="add mod modVis">
          <ac:chgData name="Westenberg, David" userId="c6dde8ff-9b4e-4a8c-8f1e-baa4570572a3" providerId="ADAL" clId="{95AE35CA-BA2E-47EA-877C-D3CBE0793C33}" dt="2025-04-24T18:44:19.175" v="235"/>
          <ac:spMkLst>
            <pc:docMk/>
            <pc:sldMk cId="2972631315" sldId="300"/>
            <ac:spMk id="5" creationId="{87AD74D2-392F-94B4-0B32-B5D971BDAF61}"/>
          </ac:spMkLst>
        </pc:spChg>
      </pc:sldChg>
      <pc:sldChg chg="addSp delSp modSp mod modAnim">
        <pc:chgData name="Westenberg, David" userId="c6dde8ff-9b4e-4a8c-8f1e-baa4570572a3" providerId="ADAL" clId="{95AE35CA-BA2E-47EA-877C-D3CBE0793C33}" dt="2025-04-24T18:44:18.702" v="231" actId="948"/>
        <pc:sldMkLst>
          <pc:docMk/>
          <pc:sldMk cId="3696886039" sldId="301"/>
        </pc:sldMkLst>
        <pc:spChg chg="mod">
          <ac:chgData name="Westenberg, David" userId="c6dde8ff-9b4e-4a8c-8f1e-baa4570572a3" providerId="ADAL" clId="{95AE35CA-BA2E-47EA-877C-D3CBE0793C33}" dt="2025-04-24T18:44:18.702" v="231" actId="948"/>
          <ac:spMkLst>
            <pc:docMk/>
            <pc:sldMk cId="3696886039" sldId="301"/>
            <ac:spMk id="3" creationId="{B9121324-2CDF-020F-FD3D-2C0E115F88E2}"/>
          </ac:spMkLst>
        </pc:spChg>
        <pc:spChg chg="del">
          <ac:chgData name="Westenberg, David" userId="c6dde8ff-9b4e-4a8c-8f1e-baa4570572a3" providerId="ADAL" clId="{95AE35CA-BA2E-47EA-877C-D3CBE0793C33}" dt="2025-04-24T18:36:20.774" v="22"/>
          <ac:spMkLst>
            <pc:docMk/>
            <pc:sldMk cId="3696886039" sldId="301"/>
            <ac:spMk id="4" creationId="{97F50FE3-17E5-29E3-D8F8-BEFB3925B07D}"/>
          </ac:spMkLst>
        </pc:spChg>
        <pc:spChg chg="add mod modVis">
          <ac:chgData name="Westenberg, David" userId="c6dde8ff-9b4e-4a8c-8f1e-baa4570572a3" providerId="ADAL" clId="{95AE35CA-BA2E-47EA-877C-D3CBE0793C33}" dt="2025-04-24T18:44:18.688" v="229"/>
          <ac:spMkLst>
            <pc:docMk/>
            <pc:sldMk cId="3696886039" sldId="301"/>
            <ac:spMk id="5" creationId="{B8325F26-0F34-18D1-BB3A-9B49E8101045}"/>
          </ac:spMkLst>
        </pc:spChg>
      </pc:sldChg>
      <pc:sldChg chg="addSp delSp modSp mod modAnim">
        <pc:chgData name="Westenberg, David" userId="c6dde8ff-9b4e-4a8c-8f1e-baa4570572a3" providerId="ADAL" clId="{95AE35CA-BA2E-47EA-877C-D3CBE0793C33}" dt="2025-04-24T18:44:18.230" v="225" actId="948"/>
        <pc:sldMkLst>
          <pc:docMk/>
          <pc:sldMk cId="2290550316" sldId="302"/>
        </pc:sldMkLst>
        <pc:spChg chg="mod">
          <ac:chgData name="Westenberg, David" userId="c6dde8ff-9b4e-4a8c-8f1e-baa4570572a3" providerId="ADAL" clId="{95AE35CA-BA2E-47EA-877C-D3CBE0793C33}" dt="2025-04-24T18:44:18.230" v="225" actId="948"/>
          <ac:spMkLst>
            <pc:docMk/>
            <pc:sldMk cId="2290550316" sldId="302"/>
            <ac:spMk id="3" creationId="{B9121324-2CDF-020F-FD3D-2C0E115F88E2}"/>
          </ac:spMkLst>
        </pc:spChg>
        <pc:spChg chg="del">
          <ac:chgData name="Westenberg, David" userId="c6dde8ff-9b4e-4a8c-8f1e-baa4570572a3" providerId="ADAL" clId="{95AE35CA-BA2E-47EA-877C-D3CBE0793C33}" dt="2025-04-24T18:36:21.347" v="33"/>
          <ac:spMkLst>
            <pc:docMk/>
            <pc:sldMk cId="2290550316" sldId="302"/>
            <ac:spMk id="4" creationId="{97F50FE3-17E5-29E3-D8F8-BEFB3925B07D}"/>
          </ac:spMkLst>
        </pc:spChg>
        <pc:spChg chg="add mod modVis">
          <ac:chgData name="Westenberg, David" userId="c6dde8ff-9b4e-4a8c-8f1e-baa4570572a3" providerId="ADAL" clId="{95AE35CA-BA2E-47EA-877C-D3CBE0793C33}" dt="2025-04-24T18:44:18.224" v="223"/>
          <ac:spMkLst>
            <pc:docMk/>
            <pc:sldMk cId="2290550316" sldId="302"/>
            <ac:spMk id="5" creationId="{FB6EB51B-A692-F2CB-FF1B-B982FE4858C0}"/>
          </ac:spMkLst>
        </pc:spChg>
      </pc:sldChg>
      <pc:sldChg chg="addSp delSp modSp mod modAnim">
        <pc:chgData name="Westenberg, David" userId="c6dde8ff-9b4e-4a8c-8f1e-baa4570572a3" providerId="ADAL" clId="{95AE35CA-BA2E-47EA-877C-D3CBE0793C33}" dt="2025-04-24T18:36:22.032" v="54"/>
        <pc:sldMkLst>
          <pc:docMk/>
          <pc:sldMk cId="524805217" sldId="303"/>
        </pc:sldMkLst>
        <pc:spChg chg="del">
          <ac:chgData name="Westenberg, David" userId="c6dde8ff-9b4e-4a8c-8f1e-baa4570572a3" providerId="ADAL" clId="{95AE35CA-BA2E-47EA-877C-D3CBE0793C33}" dt="2025-04-24T18:36:22.032" v="44"/>
          <ac:spMkLst>
            <pc:docMk/>
            <pc:sldMk cId="524805217" sldId="303"/>
            <ac:spMk id="4" creationId="{97F50FE3-17E5-29E3-D8F8-BEFB3925B07D}"/>
          </ac:spMkLst>
        </pc:spChg>
        <pc:spChg chg="add mod">
          <ac:chgData name="Westenberg, David" userId="c6dde8ff-9b4e-4a8c-8f1e-baa4570572a3" providerId="ADAL" clId="{95AE35CA-BA2E-47EA-877C-D3CBE0793C33}" dt="2025-04-24T18:36:22.032" v="50"/>
          <ac:spMkLst>
            <pc:docMk/>
            <pc:sldMk cId="524805217" sldId="303"/>
            <ac:spMk id="5" creationId="{EB560FD1-02B1-CFFF-3A5B-86AEEB15F3C2}"/>
          </ac:spMkLst>
        </pc:spChg>
      </pc:sldChg>
      <pc:sldChg chg="addSp delSp modSp mod modAnim">
        <pc:chgData name="Westenberg, David" userId="c6dde8ff-9b4e-4a8c-8f1e-baa4570572a3" providerId="ADAL" clId="{95AE35CA-BA2E-47EA-877C-D3CBE0793C33}" dt="2025-04-24T18:36:22.457" v="65"/>
        <pc:sldMkLst>
          <pc:docMk/>
          <pc:sldMk cId="928522837" sldId="304"/>
        </pc:sldMkLst>
        <pc:spChg chg="del">
          <ac:chgData name="Westenberg, David" userId="c6dde8ff-9b4e-4a8c-8f1e-baa4570572a3" providerId="ADAL" clId="{95AE35CA-BA2E-47EA-877C-D3CBE0793C33}" dt="2025-04-24T18:36:22.457" v="55"/>
          <ac:spMkLst>
            <pc:docMk/>
            <pc:sldMk cId="928522837" sldId="304"/>
            <ac:spMk id="4" creationId="{97F50FE3-17E5-29E3-D8F8-BEFB3925B07D}"/>
          </ac:spMkLst>
        </pc:spChg>
        <pc:spChg chg="add mod">
          <ac:chgData name="Westenberg, David" userId="c6dde8ff-9b4e-4a8c-8f1e-baa4570572a3" providerId="ADAL" clId="{95AE35CA-BA2E-47EA-877C-D3CBE0793C33}" dt="2025-04-24T18:36:22.457" v="61"/>
          <ac:spMkLst>
            <pc:docMk/>
            <pc:sldMk cId="928522837" sldId="304"/>
            <ac:spMk id="5" creationId="{E7A3C80D-A8F3-6BB9-DEB1-BBBB598396FD}"/>
          </ac:spMkLst>
        </pc:spChg>
      </pc:sldChg>
      <pc:sldChg chg="addSp delSp modSp mod modAnim">
        <pc:chgData name="Westenberg, David" userId="c6dde8ff-9b4e-4a8c-8f1e-baa4570572a3" providerId="ADAL" clId="{95AE35CA-BA2E-47EA-877C-D3CBE0793C33}" dt="2025-04-24T18:36:22.677" v="76"/>
        <pc:sldMkLst>
          <pc:docMk/>
          <pc:sldMk cId="3909422311" sldId="305"/>
        </pc:sldMkLst>
        <pc:spChg chg="del">
          <ac:chgData name="Westenberg, David" userId="c6dde8ff-9b4e-4a8c-8f1e-baa4570572a3" providerId="ADAL" clId="{95AE35CA-BA2E-47EA-877C-D3CBE0793C33}" dt="2025-04-24T18:36:22.677" v="66"/>
          <ac:spMkLst>
            <pc:docMk/>
            <pc:sldMk cId="3909422311" sldId="305"/>
            <ac:spMk id="4" creationId="{97F50FE3-17E5-29E3-D8F8-BEFB3925B07D}"/>
          </ac:spMkLst>
        </pc:spChg>
        <pc:spChg chg="add mod">
          <ac:chgData name="Westenberg, David" userId="c6dde8ff-9b4e-4a8c-8f1e-baa4570572a3" providerId="ADAL" clId="{95AE35CA-BA2E-47EA-877C-D3CBE0793C33}" dt="2025-04-24T18:36:22.677" v="72"/>
          <ac:spMkLst>
            <pc:docMk/>
            <pc:sldMk cId="3909422311" sldId="305"/>
            <ac:spMk id="5" creationId="{5AB0F77F-10AD-7B4F-BCFF-4941AABC42EA}"/>
          </ac:spMkLst>
        </pc:spChg>
      </pc:sldChg>
      <pc:sldChg chg="addSp delSp modSp mod modAnim">
        <pc:chgData name="Westenberg, David" userId="c6dde8ff-9b4e-4a8c-8f1e-baa4570572a3" providerId="ADAL" clId="{95AE35CA-BA2E-47EA-877C-D3CBE0793C33}" dt="2025-04-24T18:36:23.106" v="87"/>
        <pc:sldMkLst>
          <pc:docMk/>
          <pc:sldMk cId="3239759405" sldId="306"/>
        </pc:sldMkLst>
        <pc:spChg chg="del">
          <ac:chgData name="Westenberg, David" userId="c6dde8ff-9b4e-4a8c-8f1e-baa4570572a3" providerId="ADAL" clId="{95AE35CA-BA2E-47EA-877C-D3CBE0793C33}" dt="2025-04-24T18:36:23.106" v="77"/>
          <ac:spMkLst>
            <pc:docMk/>
            <pc:sldMk cId="3239759405" sldId="306"/>
            <ac:spMk id="4" creationId="{97F50FE3-17E5-29E3-D8F8-BEFB3925B07D}"/>
          </ac:spMkLst>
        </pc:spChg>
        <pc:spChg chg="add mod">
          <ac:chgData name="Westenberg, David" userId="c6dde8ff-9b4e-4a8c-8f1e-baa4570572a3" providerId="ADAL" clId="{95AE35CA-BA2E-47EA-877C-D3CBE0793C33}" dt="2025-04-24T18:36:23.106" v="83"/>
          <ac:spMkLst>
            <pc:docMk/>
            <pc:sldMk cId="3239759405" sldId="306"/>
            <ac:spMk id="5" creationId="{C39705A9-AA7F-821C-F66A-F85ADBE28FEE}"/>
          </ac:spMkLst>
        </pc:spChg>
      </pc:sldChg>
      <pc:sldChg chg="addSp delSp modSp mod modAnim">
        <pc:chgData name="Westenberg, David" userId="c6dde8ff-9b4e-4a8c-8f1e-baa4570572a3" providerId="ADAL" clId="{95AE35CA-BA2E-47EA-877C-D3CBE0793C33}" dt="2025-04-24T18:36:24.216" v="120"/>
        <pc:sldMkLst>
          <pc:docMk/>
          <pc:sldMk cId="2997420961" sldId="307"/>
        </pc:sldMkLst>
        <pc:spChg chg="del">
          <ac:chgData name="Westenberg, David" userId="c6dde8ff-9b4e-4a8c-8f1e-baa4570572a3" providerId="ADAL" clId="{95AE35CA-BA2E-47EA-877C-D3CBE0793C33}" dt="2025-04-24T18:36:24.216" v="110"/>
          <ac:spMkLst>
            <pc:docMk/>
            <pc:sldMk cId="2997420961" sldId="307"/>
            <ac:spMk id="4" creationId="{97F50FE3-17E5-29E3-D8F8-BEFB3925B07D}"/>
          </ac:spMkLst>
        </pc:spChg>
        <pc:spChg chg="add mod">
          <ac:chgData name="Westenberg, David" userId="c6dde8ff-9b4e-4a8c-8f1e-baa4570572a3" providerId="ADAL" clId="{95AE35CA-BA2E-47EA-877C-D3CBE0793C33}" dt="2025-04-24T18:36:24.216" v="116"/>
          <ac:spMkLst>
            <pc:docMk/>
            <pc:sldMk cId="2997420961" sldId="307"/>
            <ac:spMk id="5" creationId="{9E6ED0D2-1B2C-A1C0-F600-C48135084937}"/>
          </ac:spMkLst>
        </pc:spChg>
      </pc:sldChg>
      <pc:sldChg chg="addSp delSp modSp mod modAnim">
        <pc:chgData name="Westenberg, David" userId="c6dde8ff-9b4e-4a8c-8f1e-baa4570572a3" providerId="ADAL" clId="{95AE35CA-BA2E-47EA-877C-D3CBE0793C33}" dt="2025-04-24T18:36:24.663" v="131"/>
        <pc:sldMkLst>
          <pc:docMk/>
          <pc:sldMk cId="3047220653" sldId="308"/>
        </pc:sldMkLst>
        <pc:spChg chg="del">
          <ac:chgData name="Westenberg, David" userId="c6dde8ff-9b4e-4a8c-8f1e-baa4570572a3" providerId="ADAL" clId="{95AE35CA-BA2E-47EA-877C-D3CBE0793C33}" dt="2025-04-24T18:36:24.663" v="121"/>
          <ac:spMkLst>
            <pc:docMk/>
            <pc:sldMk cId="3047220653" sldId="308"/>
            <ac:spMk id="4" creationId="{97F50FE3-17E5-29E3-D8F8-BEFB3925B07D}"/>
          </ac:spMkLst>
        </pc:spChg>
        <pc:spChg chg="add mod">
          <ac:chgData name="Westenberg, David" userId="c6dde8ff-9b4e-4a8c-8f1e-baa4570572a3" providerId="ADAL" clId="{95AE35CA-BA2E-47EA-877C-D3CBE0793C33}" dt="2025-04-24T18:36:24.663" v="127"/>
          <ac:spMkLst>
            <pc:docMk/>
            <pc:sldMk cId="3047220653" sldId="308"/>
            <ac:spMk id="5" creationId="{31F9F3A5-9335-1F76-0C8A-4A0D32C96773}"/>
          </ac:spMkLst>
        </pc:spChg>
      </pc:sldChg>
      <pc:sldChg chg="addSp delSp modSp mod modAnim">
        <pc:chgData name="Westenberg, David" userId="c6dde8ff-9b4e-4a8c-8f1e-baa4570572a3" providerId="ADAL" clId="{95AE35CA-BA2E-47EA-877C-D3CBE0793C33}" dt="2025-04-24T18:36:25.116" v="142"/>
        <pc:sldMkLst>
          <pc:docMk/>
          <pc:sldMk cId="537641195" sldId="309"/>
        </pc:sldMkLst>
        <pc:spChg chg="del">
          <ac:chgData name="Westenberg, David" userId="c6dde8ff-9b4e-4a8c-8f1e-baa4570572a3" providerId="ADAL" clId="{95AE35CA-BA2E-47EA-877C-D3CBE0793C33}" dt="2025-04-24T18:36:25.106" v="132"/>
          <ac:spMkLst>
            <pc:docMk/>
            <pc:sldMk cId="537641195" sldId="309"/>
            <ac:spMk id="4" creationId="{97F50FE3-17E5-29E3-D8F8-BEFB3925B07D}"/>
          </ac:spMkLst>
        </pc:spChg>
        <pc:spChg chg="add mod">
          <ac:chgData name="Westenberg, David" userId="c6dde8ff-9b4e-4a8c-8f1e-baa4570572a3" providerId="ADAL" clId="{95AE35CA-BA2E-47EA-877C-D3CBE0793C33}" dt="2025-04-24T18:36:25.116" v="138"/>
          <ac:spMkLst>
            <pc:docMk/>
            <pc:sldMk cId="537641195" sldId="309"/>
            <ac:spMk id="5" creationId="{2BF98CAA-AC0A-69F3-5208-74D3CA296658}"/>
          </ac:spMkLst>
        </pc:spChg>
      </pc:sldChg>
      <pc:sldChg chg="addSp delSp modSp mod modAnim">
        <pc:chgData name="Westenberg, David" userId="c6dde8ff-9b4e-4a8c-8f1e-baa4570572a3" providerId="ADAL" clId="{95AE35CA-BA2E-47EA-877C-D3CBE0793C33}" dt="2025-04-24T18:36:25.550" v="153"/>
        <pc:sldMkLst>
          <pc:docMk/>
          <pc:sldMk cId="4053871077" sldId="310"/>
        </pc:sldMkLst>
        <pc:spChg chg="del">
          <ac:chgData name="Westenberg, David" userId="c6dde8ff-9b4e-4a8c-8f1e-baa4570572a3" providerId="ADAL" clId="{95AE35CA-BA2E-47EA-877C-D3CBE0793C33}" dt="2025-04-24T18:36:25.550" v="143"/>
          <ac:spMkLst>
            <pc:docMk/>
            <pc:sldMk cId="4053871077" sldId="310"/>
            <ac:spMk id="4" creationId="{97F50FE3-17E5-29E3-D8F8-BEFB3925B07D}"/>
          </ac:spMkLst>
        </pc:spChg>
        <pc:spChg chg="add mod">
          <ac:chgData name="Westenberg, David" userId="c6dde8ff-9b4e-4a8c-8f1e-baa4570572a3" providerId="ADAL" clId="{95AE35CA-BA2E-47EA-877C-D3CBE0793C33}" dt="2025-04-24T18:36:25.550" v="149"/>
          <ac:spMkLst>
            <pc:docMk/>
            <pc:sldMk cId="4053871077" sldId="310"/>
            <ac:spMk id="5" creationId="{C275F578-14C6-CF13-C03B-BCF4D3A9EF34}"/>
          </ac:spMkLst>
        </pc:spChg>
      </pc:sldChg>
      <pc:sldChg chg="addSp delSp modSp mod modAnim">
        <pc:chgData name="Westenberg, David" userId="c6dde8ff-9b4e-4a8c-8f1e-baa4570572a3" providerId="ADAL" clId="{95AE35CA-BA2E-47EA-877C-D3CBE0793C33}" dt="2025-04-24T18:36:26.200" v="175"/>
        <pc:sldMkLst>
          <pc:docMk/>
          <pc:sldMk cId="2463319427" sldId="314"/>
        </pc:sldMkLst>
        <pc:spChg chg="del">
          <ac:chgData name="Westenberg, David" userId="c6dde8ff-9b4e-4a8c-8f1e-baa4570572a3" providerId="ADAL" clId="{95AE35CA-BA2E-47EA-877C-D3CBE0793C33}" dt="2025-04-24T18:36:26.200" v="165"/>
          <ac:spMkLst>
            <pc:docMk/>
            <pc:sldMk cId="2463319427" sldId="314"/>
            <ac:spMk id="4" creationId="{97F50FE3-17E5-29E3-D8F8-BEFB3925B07D}"/>
          </ac:spMkLst>
        </pc:spChg>
        <pc:spChg chg="add mod">
          <ac:chgData name="Westenberg, David" userId="c6dde8ff-9b4e-4a8c-8f1e-baa4570572a3" providerId="ADAL" clId="{95AE35CA-BA2E-47EA-877C-D3CBE0793C33}" dt="2025-04-24T18:36:26.200" v="171"/>
          <ac:spMkLst>
            <pc:docMk/>
            <pc:sldMk cId="2463319427" sldId="314"/>
            <ac:spMk id="5" creationId="{431717D0-5719-89F4-F9C8-889F1B5FD4C4}"/>
          </ac:spMkLst>
        </pc:spChg>
      </pc:sldChg>
      <pc:sldChg chg="addSp delSp modSp mod modAnim">
        <pc:chgData name="Westenberg, David" userId="c6dde8ff-9b4e-4a8c-8f1e-baa4570572a3" providerId="ADAL" clId="{95AE35CA-BA2E-47EA-877C-D3CBE0793C33}" dt="2025-04-24T18:36:27.504" v="197"/>
        <pc:sldMkLst>
          <pc:docMk/>
          <pc:sldMk cId="4050121342" sldId="322"/>
        </pc:sldMkLst>
        <pc:spChg chg="del">
          <ac:chgData name="Westenberg, David" userId="c6dde8ff-9b4e-4a8c-8f1e-baa4570572a3" providerId="ADAL" clId="{95AE35CA-BA2E-47EA-877C-D3CBE0793C33}" dt="2025-04-24T18:36:27.487" v="187"/>
          <ac:spMkLst>
            <pc:docMk/>
            <pc:sldMk cId="4050121342" sldId="322"/>
            <ac:spMk id="4" creationId="{316BFA7E-D509-6108-D4C4-8C2505FC38D0}"/>
          </ac:spMkLst>
        </pc:spChg>
        <pc:spChg chg="add mod">
          <ac:chgData name="Westenberg, David" userId="c6dde8ff-9b4e-4a8c-8f1e-baa4570572a3" providerId="ADAL" clId="{95AE35CA-BA2E-47EA-877C-D3CBE0793C33}" dt="2025-04-24T18:36:27.504" v="193"/>
          <ac:spMkLst>
            <pc:docMk/>
            <pc:sldMk cId="4050121342" sldId="322"/>
            <ac:spMk id="5" creationId="{BBB75848-F4E4-F421-8F8A-0FC94CD4D0E4}"/>
          </ac:spMkLst>
        </pc:spChg>
      </pc:sldChg>
      <pc:sldChg chg="addSp delSp modSp mod modAnim">
        <pc:chgData name="Westenberg, David" userId="c6dde8ff-9b4e-4a8c-8f1e-baa4570572a3" providerId="ADAL" clId="{95AE35CA-BA2E-47EA-877C-D3CBE0793C33}" dt="2025-04-24T18:36:28.361" v="219"/>
        <pc:sldMkLst>
          <pc:docMk/>
          <pc:sldMk cId="3204994897" sldId="328"/>
        </pc:sldMkLst>
        <pc:spChg chg="del">
          <ac:chgData name="Westenberg, David" userId="c6dde8ff-9b4e-4a8c-8f1e-baa4570572a3" providerId="ADAL" clId="{95AE35CA-BA2E-47EA-877C-D3CBE0793C33}" dt="2025-04-24T18:36:28.345" v="209"/>
          <ac:spMkLst>
            <pc:docMk/>
            <pc:sldMk cId="3204994897" sldId="328"/>
            <ac:spMk id="4" creationId="{6EE0E880-05C8-2D84-8F82-B2ACADB88C7B}"/>
          </ac:spMkLst>
        </pc:spChg>
        <pc:spChg chg="add mod">
          <ac:chgData name="Westenberg, David" userId="c6dde8ff-9b4e-4a8c-8f1e-baa4570572a3" providerId="ADAL" clId="{95AE35CA-BA2E-47EA-877C-D3CBE0793C33}" dt="2025-04-24T18:36:28.345" v="215"/>
          <ac:spMkLst>
            <pc:docMk/>
            <pc:sldMk cId="3204994897" sldId="328"/>
            <ac:spMk id="5" creationId="{2A8440D9-7617-286D-8F0C-C14E417A1A31}"/>
          </ac:spMkLst>
        </pc:spChg>
      </pc:sldChg>
      <pc:sldChg chg="addSp delSp modSp mod modAnim">
        <pc:chgData name="Westenberg, David" userId="c6dde8ff-9b4e-4a8c-8f1e-baa4570572a3" providerId="ADAL" clId="{95AE35CA-BA2E-47EA-877C-D3CBE0793C33}" dt="2025-04-24T18:36:23.551" v="98"/>
        <pc:sldMkLst>
          <pc:docMk/>
          <pc:sldMk cId="1522478468" sldId="561"/>
        </pc:sldMkLst>
        <pc:spChg chg="del">
          <ac:chgData name="Westenberg, David" userId="c6dde8ff-9b4e-4a8c-8f1e-baa4570572a3" providerId="ADAL" clId="{95AE35CA-BA2E-47EA-877C-D3CBE0793C33}" dt="2025-04-24T18:36:23.551" v="88"/>
          <ac:spMkLst>
            <pc:docMk/>
            <pc:sldMk cId="1522478468" sldId="561"/>
            <ac:spMk id="4" creationId="{350DDED6-BC96-5FA9-E2DE-D14EDE2A73C8}"/>
          </ac:spMkLst>
        </pc:spChg>
        <pc:spChg chg="add mod">
          <ac:chgData name="Westenberg, David" userId="c6dde8ff-9b4e-4a8c-8f1e-baa4570572a3" providerId="ADAL" clId="{95AE35CA-BA2E-47EA-877C-D3CBE0793C33}" dt="2025-04-24T18:36:23.551" v="94"/>
          <ac:spMkLst>
            <pc:docMk/>
            <pc:sldMk cId="1522478468" sldId="561"/>
            <ac:spMk id="5" creationId="{FF506B0F-26CE-9430-4A64-FFE76018A87C}"/>
          </ac:spMkLst>
        </pc:spChg>
      </pc:sldChg>
      <pc:sldChg chg="addSp delSp modSp mod modAnim">
        <pc:chgData name="Westenberg, David" userId="c6dde8ff-9b4e-4a8c-8f1e-baa4570572a3" providerId="ADAL" clId="{95AE35CA-BA2E-47EA-877C-D3CBE0793C33}" dt="2025-04-24T18:36:23.788" v="109"/>
        <pc:sldMkLst>
          <pc:docMk/>
          <pc:sldMk cId="1070664369" sldId="562"/>
        </pc:sldMkLst>
        <pc:spChg chg="del">
          <ac:chgData name="Westenberg, David" userId="c6dde8ff-9b4e-4a8c-8f1e-baa4570572a3" providerId="ADAL" clId="{95AE35CA-BA2E-47EA-877C-D3CBE0793C33}" dt="2025-04-24T18:36:23.774" v="99"/>
          <ac:spMkLst>
            <pc:docMk/>
            <pc:sldMk cId="1070664369" sldId="562"/>
            <ac:spMk id="4" creationId="{295BF6E5-F7FB-FFCD-B2CC-7C476D8B2CF5}"/>
          </ac:spMkLst>
        </pc:spChg>
        <pc:spChg chg="add mod">
          <ac:chgData name="Westenberg, David" userId="c6dde8ff-9b4e-4a8c-8f1e-baa4570572a3" providerId="ADAL" clId="{95AE35CA-BA2E-47EA-877C-D3CBE0793C33}" dt="2025-04-24T18:36:23.788" v="105"/>
          <ac:spMkLst>
            <pc:docMk/>
            <pc:sldMk cId="1070664369" sldId="562"/>
            <ac:spMk id="5" creationId="{6A2B906A-D7AB-746C-48F7-2E87D94B7D8D}"/>
          </ac:spMkLst>
        </pc:spChg>
      </pc:sldChg>
      <pc:sldChg chg="addSp delSp modSp mod modAnim">
        <pc:chgData name="Westenberg, David" userId="c6dde8ff-9b4e-4a8c-8f1e-baa4570572a3" providerId="ADAL" clId="{95AE35CA-BA2E-47EA-877C-D3CBE0793C33}" dt="2025-04-24T18:36:25.776" v="164"/>
        <pc:sldMkLst>
          <pc:docMk/>
          <pc:sldMk cId="3960081357" sldId="567"/>
        </pc:sldMkLst>
        <pc:spChg chg="del">
          <ac:chgData name="Westenberg, David" userId="c6dde8ff-9b4e-4a8c-8f1e-baa4570572a3" providerId="ADAL" clId="{95AE35CA-BA2E-47EA-877C-D3CBE0793C33}" dt="2025-04-24T18:36:25.772" v="154"/>
          <ac:spMkLst>
            <pc:docMk/>
            <pc:sldMk cId="3960081357" sldId="567"/>
            <ac:spMk id="4" creationId="{64926689-FEC9-2AF0-D715-5930266FA142}"/>
          </ac:spMkLst>
        </pc:spChg>
        <pc:spChg chg="add mod">
          <ac:chgData name="Westenberg, David" userId="c6dde8ff-9b4e-4a8c-8f1e-baa4570572a3" providerId="ADAL" clId="{95AE35CA-BA2E-47EA-877C-D3CBE0793C33}" dt="2025-04-24T18:36:25.776" v="160"/>
          <ac:spMkLst>
            <pc:docMk/>
            <pc:sldMk cId="3960081357" sldId="567"/>
            <ac:spMk id="5" creationId="{9B6D7EAC-1BE7-FF56-3009-C0008D2DF77D}"/>
          </ac:spMkLst>
        </pc:spChg>
      </pc:sldChg>
      <pc:sldChg chg="addSp delSp modSp mod modAnim">
        <pc:chgData name="Westenberg, David" userId="c6dde8ff-9b4e-4a8c-8f1e-baa4570572a3" providerId="ADAL" clId="{95AE35CA-BA2E-47EA-877C-D3CBE0793C33}" dt="2025-04-24T18:36:27.066" v="186"/>
        <pc:sldMkLst>
          <pc:docMk/>
          <pc:sldMk cId="2320787903" sldId="570"/>
        </pc:sldMkLst>
        <pc:spChg chg="del">
          <ac:chgData name="Westenberg, David" userId="c6dde8ff-9b4e-4a8c-8f1e-baa4570572a3" providerId="ADAL" clId="{95AE35CA-BA2E-47EA-877C-D3CBE0793C33}" dt="2025-04-24T18:36:27.059" v="176"/>
          <ac:spMkLst>
            <pc:docMk/>
            <pc:sldMk cId="2320787903" sldId="570"/>
            <ac:spMk id="4" creationId="{97F50FE3-17E5-29E3-D8F8-BEFB3925B07D}"/>
          </ac:spMkLst>
        </pc:spChg>
        <pc:spChg chg="add mod">
          <ac:chgData name="Westenberg, David" userId="c6dde8ff-9b4e-4a8c-8f1e-baa4570572a3" providerId="ADAL" clId="{95AE35CA-BA2E-47EA-877C-D3CBE0793C33}" dt="2025-04-24T18:36:27.066" v="182"/>
          <ac:spMkLst>
            <pc:docMk/>
            <pc:sldMk cId="2320787903" sldId="570"/>
            <ac:spMk id="5" creationId="{4FAD1601-E222-BDD2-C383-401AD053A1FB}"/>
          </ac:spMkLst>
        </pc:spChg>
      </pc:sldChg>
      <pc:sldChg chg="addSp delSp modSp mod modAnim">
        <pc:chgData name="Westenberg, David" userId="c6dde8ff-9b4e-4a8c-8f1e-baa4570572a3" providerId="ADAL" clId="{95AE35CA-BA2E-47EA-877C-D3CBE0793C33}" dt="2025-04-24T18:36:27.917" v="208"/>
        <pc:sldMkLst>
          <pc:docMk/>
          <pc:sldMk cId="2074909535" sldId="571"/>
        </pc:sldMkLst>
        <pc:spChg chg="del">
          <ac:chgData name="Westenberg, David" userId="c6dde8ff-9b4e-4a8c-8f1e-baa4570572a3" providerId="ADAL" clId="{95AE35CA-BA2E-47EA-877C-D3CBE0793C33}" dt="2025-04-24T18:36:27.917" v="198"/>
          <ac:spMkLst>
            <pc:docMk/>
            <pc:sldMk cId="2074909535" sldId="571"/>
            <ac:spMk id="4" creationId="{7BB87947-428A-C422-813C-1E83CED8C229}"/>
          </ac:spMkLst>
        </pc:spChg>
        <pc:spChg chg="add mod">
          <ac:chgData name="Westenberg, David" userId="c6dde8ff-9b4e-4a8c-8f1e-baa4570572a3" providerId="ADAL" clId="{95AE35CA-BA2E-47EA-877C-D3CBE0793C33}" dt="2025-04-24T18:36:27.917" v="204"/>
          <ac:spMkLst>
            <pc:docMk/>
            <pc:sldMk cId="2074909535" sldId="571"/>
            <ac:spMk id="5" creationId="{F983C7D0-28C7-A9DE-7594-7F112DE0ACD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ilmissouri-my.sharepoint.com/personal/dinehartk_umsystem_edu/Documents/slides%20for%20Rya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r>
              <a:rPr lang="en-US">
                <a:solidFill>
                  <a:schemeClr val="tx1">
                    <a:lumMod val="90000"/>
                    <a:lumOff val="10000"/>
                  </a:schemeClr>
                </a:solidFill>
              </a:rPr>
              <a:t>Medicaid Portion of State Budgets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'Medicaid State Budget'!$B$1</c:f>
              <c:strCache>
                <c:ptCount val="1"/>
                <c:pt idx="0">
                  <c:v>National</c:v>
                </c:pt>
              </c:strCache>
            </c:strRef>
          </c:tx>
          <c:spPr>
            <a:solidFill>
              <a:schemeClr val="accent2">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('Medicaid State Budget'!$A$2:$A$5,'Medicaid State Budget'!$A$7:$A$8)</c:f>
              <c:numCache>
                <c:formatCode>General</c:formatCode>
                <c:ptCount val="6"/>
                <c:pt idx="0">
                  <c:v>1985</c:v>
                </c:pt>
                <c:pt idx="1">
                  <c:v>1990</c:v>
                </c:pt>
                <c:pt idx="2">
                  <c:v>2000</c:v>
                </c:pt>
                <c:pt idx="3">
                  <c:v>2014</c:v>
                </c:pt>
                <c:pt idx="4">
                  <c:v>2022</c:v>
                </c:pt>
                <c:pt idx="5">
                  <c:v>2023</c:v>
                </c:pt>
              </c:numCache>
              <c:extLst/>
            </c:numRef>
          </c:cat>
          <c:val>
            <c:numRef>
              <c:f>('Medicaid State Budget'!$B$2:$B$5,'Medicaid State Budget'!$B$7:$B$8)</c:f>
              <c:numCache>
                <c:formatCode>0%</c:formatCode>
                <c:ptCount val="6"/>
                <c:pt idx="0">
                  <c:v>0.08</c:v>
                </c:pt>
                <c:pt idx="1">
                  <c:v>0.13</c:v>
                </c:pt>
                <c:pt idx="2">
                  <c:v>0.2</c:v>
                </c:pt>
                <c:pt idx="3">
                  <c:v>0.26</c:v>
                </c:pt>
                <c:pt idx="4">
                  <c:v>0.28999999999999998</c:v>
                </c:pt>
                <c:pt idx="5">
                  <c:v>0.30099999999999999</c:v>
                </c:pt>
              </c:numCache>
              <c:extLst/>
            </c:numRef>
          </c:val>
          <c:extLst>
            <c:ext xmlns:c16="http://schemas.microsoft.com/office/drawing/2014/chart" uri="{C3380CC4-5D6E-409C-BE32-E72D297353CC}">
              <c16:uniqueId val="{00000000-0E69-4BCD-9E58-D7799A17938E}"/>
            </c:ext>
          </c:extLst>
        </c:ser>
        <c:ser>
          <c:idx val="1"/>
          <c:order val="1"/>
          <c:tx>
            <c:strRef>
              <c:f>'Medicaid State Budget'!$C$1</c:f>
              <c:strCache>
                <c:ptCount val="1"/>
                <c:pt idx="0">
                  <c:v>MO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('Medicaid State Budget'!$A$2:$A$5,'Medicaid State Budget'!$A$7:$A$8)</c:f>
              <c:numCache>
                <c:formatCode>General</c:formatCode>
                <c:ptCount val="6"/>
                <c:pt idx="0">
                  <c:v>1985</c:v>
                </c:pt>
                <c:pt idx="1">
                  <c:v>1990</c:v>
                </c:pt>
                <c:pt idx="2">
                  <c:v>2000</c:v>
                </c:pt>
                <c:pt idx="3">
                  <c:v>2014</c:v>
                </c:pt>
                <c:pt idx="4">
                  <c:v>2022</c:v>
                </c:pt>
                <c:pt idx="5">
                  <c:v>2023</c:v>
                </c:pt>
              </c:numCache>
              <c:extLst/>
            </c:numRef>
          </c:cat>
          <c:val>
            <c:numRef>
              <c:f>('Medicaid State Budget'!$C$2:$C$5,'Medicaid State Budget'!$C$7:$C$8)</c:f>
              <c:numCache>
                <c:formatCode>General</c:formatCode>
                <c:ptCount val="6"/>
                <c:pt idx="3" formatCode="0%">
                  <c:v>0.35</c:v>
                </c:pt>
                <c:pt idx="4" formatCode="0%">
                  <c:v>0.38</c:v>
                </c:pt>
                <c:pt idx="5" formatCode="0%">
                  <c:v>0.40899999999999997</c:v>
                </c:pt>
              </c:numCache>
              <c:extLst/>
            </c:numRef>
          </c:val>
          <c:extLst>
            <c:ext xmlns:c16="http://schemas.microsoft.com/office/drawing/2014/chart" uri="{C3380CC4-5D6E-409C-BE32-E72D297353CC}">
              <c16:uniqueId val="{00000001-0E69-4BCD-9E58-D7799A17938E}"/>
            </c:ext>
          </c:extLst>
        </c:ser>
        <c:dLbls>
          <c:showLegendKey val="0"/>
          <c:showVal val="0"/>
          <c:showCatName val="0"/>
          <c:showSerName val="0"/>
          <c:showPercent val="0"/>
          <c:showBubbleSize val="0"/>
        </c:dLbls>
        <c:gapWidth val="219"/>
        <c:overlap val="-27"/>
        <c:axId val="948729519"/>
        <c:axId val="948736719"/>
      </c:barChart>
      <c:catAx>
        <c:axId val="94872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48736719"/>
        <c:crosses val="autoZero"/>
        <c:auto val="1"/>
        <c:lblAlgn val="ctr"/>
        <c:lblOffset val="100"/>
        <c:noMultiLvlLbl val="0"/>
      </c:catAx>
      <c:valAx>
        <c:axId val="948736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4872951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5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1500" b="0" i="0" u="none" strike="noStrike" kern="1200" baseline="0">
                <a:solidFill>
                  <a:schemeClr val="bg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45AA2-CE73-4F82-8DA8-A40A0B8E33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DCA0B6-FBF4-4397-9FDB-31E48D3FCC9E}">
      <dgm:prSet/>
      <dgm:spPr/>
      <dgm:t>
        <a:bodyPr/>
        <a:lstStyle/>
        <a:p>
          <a:r>
            <a:rPr lang="en-US" b="0" i="0" dirty="0"/>
            <a:t>Approval of the 20 March 2025 Minutes</a:t>
          </a:r>
          <a:endParaRPr lang="en-US" dirty="0"/>
        </a:p>
      </dgm:t>
    </dgm:pt>
    <dgm:pt modelId="{32CA6351-1F4C-4106-A8F2-FF245A3AA649}" type="parTrans" cxnId="{C70A410E-62D7-479A-A9E8-91753C51C834}">
      <dgm:prSet/>
      <dgm:spPr/>
      <dgm:t>
        <a:bodyPr/>
        <a:lstStyle/>
        <a:p>
          <a:endParaRPr lang="en-US"/>
        </a:p>
      </dgm:t>
    </dgm:pt>
    <dgm:pt modelId="{BDD0E46F-AF2E-4A51-83C4-9B22F3F08355}" type="sibTrans" cxnId="{C70A410E-62D7-479A-A9E8-91753C51C834}">
      <dgm:prSet/>
      <dgm:spPr/>
      <dgm:t>
        <a:bodyPr/>
        <a:lstStyle/>
        <a:p>
          <a:endParaRPr lang="en-US"/>
        </a:p>
      </dgm:t>
    </dgm:pt>
    <dgm:pt modelId="{4B3D0187-DECD-4E03-97E2-4959DF9FAC84}">
      <dgm:prSet/>
      <dgm:spPr/>
      <dgm:t>
        <a:bodyPr/>
        <a:lstStyle/>
        <a:p>
          <a:r>
            <a:rPr lang="en-US" b="0" i="0"/>
            <a:t>Campus Curriculum Committee moves to approve CC and DC forms from their last meeting</a:t>
          </a:r>
          <a:endParaRPr lang="en-US"/>
        </a:p>
      </dgm:t>
    </dgm:pt>
    <dgm:pt modelId="{90D6DA41-B66F-49F4-857B-D16BD3AAA5D8}" type="parTrans" cxnId="{BE5D93AD-714E-4FDA-8B9A-14CF40501422}">
      <dgm:prSet/>
      <dgm:spPr/>
      <dgm:t>
        <a:bodyPr/>
        <a:lstStyle/>
        <a:p>
          <a:endParaRPr lang="en-US"/>
        </a:p>
      </dgm:t>
    </dgm:pt>
    <dgm:pt modelId="{88964112-0088-4A66-990E-3B466F294B60}" type="sibTrans" cxnId="{BE5D93AD-714E-4FDA-8B9A-14CF40501422}">
      <dgm:prSet/>
      <dgm:spPr/>
      <dgm:t>
        <a:bodyPr/>
        <a:lstStyle/>
        <a:p>
          <a:endParaRPr lang="en-US"/>
        </a:p>
      </dgm:t>
    </dgm:pt>
    <dgm:pt modelId="{7BA6AEF7-C40C-4A5E-994A-258BC5F0CD30}" type="pres">
      <dgm:prSet presAssocID="{6E645AA2-CE73-4F82-8DA8-A40A0B8E3390}" presName="vert0" presStyleCnt="0">
        <dgm:presLayoutVars>
          <dgm:dir/>
          <dgm:animOne val="branch"/>
          <dgm:animLvl val="lvl"/>
        </dgm:presLayoutVars>
      </dgm:prSet>
      <dgm:spPr/>
    </dgm:pt>
    <dgm:pt modelId="{814DB99D-5D90-40E6-AB95-C85368716934}" type="pres">
      <dgm:prSet presAssocID="{42DCA0B6-FBF4-4397-9FDB-31E48D3FCC9E}" presName="thickLine" presStyleLbl="alignNode1" presStyleIdx="0" presStyleCnt="2"/>
      <dgm:spPr/>
    </dgm:pt>
    <dgm:pt modelId="{D3BF3428-C707-46E0-9E45-F0B2761CCE13}" type="pres">
      <dgm:prSet presAssocID="{42DCA0B6-FBF4-4397-9FDB-31E48D3FCC9E}" presName="horz1" presStyleCnt="0"/>
      <dgm:spPr/>
    </dgm:pt>
    <dgm:pt modelId="{F2C1E344-6EAA-4220-8450-3BE0B35F81BA}" type="pres">
      <dgm:prSet presAssocID="{42DCA0B6-FBF4-4397-9FDB-31E48D3FCC9E}" presName="tx1" presStyleLbl="revTx" presStyleIdx="0" presStyleCnt="2"/>
      <dgm:spPr/>
    </dgm:pt>
    <dgm:pt modelId="{4FB57DA3-B377-48CD-B56C-7EC1BA0FC8DF}" type="pres">
      <dgm:prSet presAssocID="{42DCA0B6-FBF4-4397-9FDB-31E48D3FCC9E}" presName="vert1" presStyleCnt="0"/>
      <dgm:spPr/>
    </dgm:pt>
    <dgm:pt modelId="{3BBB96DD-FBE0-4A5E-B2BB-4693668500BD}" type="pres">
      <dgm:prSet presAssocID="{4B3D0187-DECD-4E03-97E2-4959DF9FAC84}" presName="thickLine" presStyleLbl="alignNode1" presStyleIdx="1" presStyleCnt="2"/>
      <dgm:spPr/>
    </dgm:pt>
    <dgm:pt modelId="{C618854D-C03C-4DCB-9A7D-DCFF08553F20}" type="pres">
      <dgm:prSet presAssocID="{4B3D0187-DECD-4E03-97E2-4959DF9FAC84}" presName="horz1" presStyleCnt="0"/>
      <dgm:spPr/>
    </dgm:pt>
    <dgm:pt modelId="{2AAB7E58-DED1-4F9E-A2ED-8F080623B008}" type="pres">
      <dgm:prSet presAssocID="{4B3D0187-DECD-4E03-97E2-4959DF9FAC84}" presName="tx1" presStyleLbl="revTx" presStyleIdx="1" presStyleCnt="2"/>
      <dgm:spPr/>
    </dgm:pt>
    <dgm:pt modelId="{E1EA6F91-7FEC-4E41-BC91-4C6A0EA8C966}" type="pres">
      <dgm:prSet presAssocID="{4B3D0187-DECD-4E03-97E2-4959DF9FAC84}" presName="vert1" presStyleCnt="0"/>
      <dgm:spPr/>
    </dgm:pt>
  </dgm:ptLst>
  <dgm:cxnLst>
    <dgm:cxn modelId="{C70A410E-62D7-479A-A9E8-91753C51C834}" srcId="{6E645AA2-CE73-4F82-8DA8-A40A0B8E3390}" destId="{42DCA0B6-FBF4-4397-9FDB-31E48D3FCC9E}" srcOrd="0" destOrd="0" parTransId="{32CA6351-1F4C-4106-A8F2-FF245A3AA649}" sibTransId="{BDD0E46F-AF2E-4A51-83C4-9B22F3F08355}"/>
    <dgm:cxn modelId="{45182C7A-244A-47CC-A8B7-33E8D3FA1DF4}" type="presOf" srcId="{6E645AA2-CE73-4F82-8DA8-A40A0B8E3390}" destId="{7BA6AEF7-C40C-4A5E-994A-258BC5F0CD30}" srcOrd="0" destOrd="0" presId="urn:microsoft.com/office/officeart/2008/layout/LinedList"/>
    <dgm:cxn modelId="{E322718A-697A-447F-94AA-C2006748DAA3}" type="presOf" srcId="{4B3D0187-DECD-4E03-97E2-4959DF9FAC84}" destId="{2AAB7E58-DED1-4F9E-A2ED-8F080623B008}" srcOrd="0" destOrd="0" presId="urn:microsoft.com/office/officeart/2008/layout/LinedList"/>
    <dgm:cxn modelId="{464813AB-8C25-44C0-B432-82DCDE833011}" type="presOf" srcId="{42DCA0B6-FBF4-4397-9FDB-31E48D3FCC9E}" destId="{F2C1E344-6EAA-4220-8450-3BE0B35F81BA}" srcOrd="0" destOrd="0" presId="urn:microsoft.com/office/officeart/2008/layout/LinedList"/>
    <dgm:cxn modelId="{BE5D93AD-714E-4FDA-8B9A-14CF40501422}" srcId="{6E645AA2-CE73-4F82-8DA8-A40A0B8E3390}" destId="{4B3D0187-DECD-4E03-97E2-4959DF9FAC84}" srcOrd="1" destOrd="0" parTransId="{90D6DA41-B66F-49F4-857B-D16BD3AAA5D8}" sibTransId="{88964112-0088-4A66-990E-3B466F294B60}"/>
    <dgm:cxn modelId="{FB2D3C36-9BAD-491E-B8AF-6321F0498F2E}" type="presParOf" srcId="{7BA6AEF7-C40C-4A5E-994A-258BC5F0CD30}" destId="{814DB99D-5D90-40E6-AB95-C85368716934}" srcOrd="0" destOrd="0" presId="urn:microsoft.com/office/officeart/2008/layout/LinedList"/>
    <dgm:cxn modelId="{A8D94690-8BC6-4ABF-985F-F0AF55681875}" type="presParOf" srcId="{7BA6AEF7-C40C-4A5E-994A-258BC5F0CD30}" destId="{D3BF3428-C707-46E0-9E45-F0B2761CCE13}" srcOrd="1" destOrd="0" presId="urn:microsoft.com/office/officeart/2008/layout/LinedList"/>
    <dgm:cxn modelId="{E1C308D4-855C-428F-A34D-FBD571D04212}" type="presParOf" srcId="{D3BF3428-C707-46E0-9E45-F0B2761CCE13}" destId="{F2C1E344-6EAA-4220-8450-3BE0B35F81BA}" srcOrd="0" destOrd="0" presId="urn:microsoft.com/office/officeart/2008/layout/LinedList"/>
    <dgm:cxn modelId="{FFA9537C-6C60-45E4-8D64-A2F5B917A633}" type="presParOf" srcId="{D3BF3428-C707-46E0-9E45-F0B2761CCE13}" destId="{4FB57DA3-B377-48CD-B56C-7EC1BA0FC8DF}" srcOrd="1" destOrd="0" presId="urn:microsoft.com/office/officeart/2008/layout/LinedList"/>
    <dgm:cxn modelId="{2F423AE0-EA72-4491-A0E0-1DD6F8F41D82}" type="presParOf" srcId="{7BA6AEF7-C40C-4A5E-994A-258BC5F0CD30}" destId="{3BBB96DD-FBE0-4A5E-B2BB-4693668500BD}" srcOrd="2" destOrd="0" presId="urn:microsoft.com/office/officeart/2008/layout/LinedList"/>
    <dgm:cxn modelId="{D550895D-72F4-4000-84F6-9C67F14EAA2A}" type="presParOf" srcId="{7BA6AEF7-C40C-4A5E-994A-258BC5F0CD30}" destId="{C618854D-C03C-4DCB-9A7D-DCFF08553F20}" srcOrd="3" destOrd="0" presId="urn:microsoft.com/office/officeart/2008/layout/LinedList"/>
    <dgm:cxn modelId="{1AA70ABE-798F-4986-8B01-9B2C8FE05455}" type="presParOf" srcId="{C618854D-C03C-4DCB-9A7D-DCFF08553F20}" destId="{2AAB7E58-DED1-4F9E-A2ED-8F080623B008}" srcOrd="0" destOrd="0" presId="urn:microsoft.com/office/officeart/2008/layout/LinedList"/>
    <dgm:cxn modelId="{E616D131-8071-45B6-B2CF-87EC829A7602}" type="presParOf" srcId="{C618854D-C03C-4DCB-9A7D-DCFF08553F20}" destId="{E1EA6F91-7FEC-4E41-BC91-4C6A0EA8C9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C1C69-E16B-486E-B5CB-A2BEAD9575B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4D4E6F06-3D10-44EB-907A-C795246FC8A7}">
      <dgm:prSet custT="1"/>
      <dgm:spPr/>
      <dgm:t>
        <a:bodyPr/>
        <a:lstStyle/>
        <a:p>
          <a:r>
            <a:rPr lang="en-US" sz="1600" b="1" dirty="0"/>
            <a:t>Immediate strategies</a:t>
          </a:r>
        </a:p>
      </dgm:t>
    </dgm:pt>
    <dgm:pt modelId="{D3CDE8B9-DF0C-4351-8870-7C5F6D9953EC}" type="parTrans" cxnId="{31503C2B-175F-4468-9437-85BE0425BF96}">
      <dgm:prSet/>
      <dgm:spPr/>
      <dgm:t>
        <a:bodyPr/>
        <a:lstStyle/>
        <a:p>
          <a:endParaRPr lang="en-US"/>
        </a:p>
      </dgm:t>
    </dgm:pt>
    <dgm:pt modelId="{8E859EC8-6DF8-4CD5-B1A0-CEFB83BEBA0E}" type="sibTrans" cxnId="{31503C2B-175F-4468-9437-85BE0425BF96}">
      <dgm:prSet/>
      <dgm:spPr/>
      <dgm:t>
        <a:bodyPr/>
        <a:lstStyle/>
        <a:p>
          <a:endParaRPr lang="en-US"/>
        </a:p>
      </dgm:t>
    </dgm:pt>
    <dgm:pt modelId="{4D59125B-4100-484E-A04B-C0DD69FB4033}">
      <dgm:prSet/>
      <dgm:spPr/>
      <dgm:t>
        <a:bodyPr/>
        <a:lstStyle/>
        <a:p>
          <a:r>
            <a:rPr lang="en-US"/>
            <a:t>Budget reduction scenarios submitted by division leaders April 7</a:t>
          </a:r>
        </a:p>
      </dgm:t>
    </dgm:pt>
    <dgm:pt modelId="{30615843-F7D7-411C-AE95-D49F8EECF248}" type="parTrans" cxnId="{0644DA3E-7095-4D07-A6F4-86B5394C33B9}">
      <dgm:prSet/>
      <dgm:spPr/>
      <dgm:t>
        <a:bodyPr/>
        <a:lstStyle/>
        <a:p>
          <a:endParaRPr lang="en-US"/>
        </a:p>
      </dgm:t>
    </dgm:pt>
    <dgm:pt modelId="{B43671F4-E1C3-40C8-9265-4C687CA696A5}" type="sibTrans" cxnId="{0644DA3E-7095-4D07-A6F4-86B5394C33B9}">
      <dgm:prSet/>
      <dgm:spPr/>
      <dgm:t>
        <a:bodyPr/>
        <a:lstStyle/>
        <a:p>
          <a:endParaRPr lang="en-US"/>
        </a:p>
      </dgm:t>
    </dgm:pt>
    <dgm:pt modelId="{83E26302-9BB1-483A-86CE-174E354F617D}">
      <dgm:prSet/>
      <dgm:spPr/>
      <dgm:t>
        <a:bodyPr/>
        <a:lstStyle/>
        <a:p>
          <a:r>
            <a:rPr lang="en-US"/>
            <a:t>$2.9M (2.5%) reallocation communicated to division leaders</a:t>
          </a:r>
        </a:p>
      </dgm:t>
    </dgm:pt>
    <dgm:pt modelId="{AD30A5AF-B7FA-4B34-8032-426878EA6285}" type="parTrans" cxnId="{8A85FC8F-7B21-436A-A135-84988CAD158F}">
      <dgm:prSet/>
      <dgm:spPr/>
      <dgm:t>
        <a:bodyPr/>
        <a:lstStyle/>
        <a:p>
          <a:endParaRPr lang="en-US"/>
        </a:p>
      </dgm:t>
    </dgm:pt>
    <dgm:pt modelId="{5AF04770-C9BA-42DD-91CF-0BCB8EB8025B}" type="sibTrans" cxnId="{8A85FC8F-7B21-436A-A135-84988CAD158F}">
      <dgm:prSet/>
      <dgm:spPr/>
      <dgm:t>
        <a:bodyPr/>
        <a:lstStyle/>
        <a:p>
          <a:endParaRPr lang="en-US"/>
        </a:p>
      </dgm:t>
    </dgm:pt>
    <dgm:pt modelId="{AE7BF153-E785-47F9-A9A3-B69E0A64D745}">
      <dgm:prSet/>
      <dgm:spPr/>
      <dgm:t>
        <a:bodyPr/>
        <a:lstStyle/>
        <a:p>
          <a:r>
            <a:rPr lang="en-US"/>
            <a:t>Evaluation criteria: </a:t>
          </a:r>
        </a:p>
      </dgm:t>
    </dgm:pt>
    <dgm:pt modelId="{FAB1F3F0-7BD8-4E82-8DFF-20906F7D728C}" type="parTrans" cxnId="{CF97687E-4A22-4832-BFAD-6548806F8AD8}">
      <dgm:prSet/>
      <dgm:spPr/>
      <dgm:t>
        <a:bodyPr/>
        <a:lstStyle/>
        <a:p>
          <a:endParaRPr lang="en-US"/>
        </a:p>
      </dgm:t>
    </dgm:pt>
    <dgm:pt modelId="{C9369E3A-919D-4212-8CF4-071CFFDBA48A}" type="sibTrans" cxnId="{CF97687E-4A22-4832-BFAD-6548806F8AD8}">
      <dgm:prSet/>
      <dgm:spPr/>
      <dgm:t>
        <a:bodyPr/>
        <a:lstStyle/>
        <a:p>
          <a:endParaRPr lang="en-US"/>
        </a:p>
      </dgm:t>
    </dgm:pt>
    <dgm:pt modelId="{2A987760-A2AA-46FE-95D0-5AF528C80B05}">
      <dgm:prSet/>
      <dgm:spPr/>
      <dgm:t>
        <a:bodyPr/>
        <a:lstStyle/>
        <a:p>
          <a:r>
            <a:rPr lang="en-US"/>
            <a:t>Impact to mission, people and ability to generate revenue</a:t>
          </a:r>
        </a:p>
      </dgm:t>
    </dgm:pt>
    <dgm:pt modelId="{74F85A70-6617-424F-86AA-119974A780E4}" type="parTrans" cxnId="{50B77C85-6BEE-4153-9A01-E7B1A9B6FD57}">
      <dgm:prSet/>
      <dgm:spPr/>
      <dgm:t>
        <a:bodyPr/>
        <a:lstStyle/>
        <a:p>
          <a:endParaRPr lang="en-US"/>
        </a:p>
      </dgm:t>
    </dgm:pt>
    <dgm:pt modelId="{D098D2C1-6851-4BB1-B041-51D8C6FFE50D}" type="sibTrans" cxnId="{50B77C85-6BEE-4153-9A01-E7B1A9B6FD57}">
      <dgm:prSet/>
      <dgm:spPr/>
      <dgm:t>
        <a:bodyPr/>
        <a:lstStyle/>
        <a:p>
          <a:endParaRPr lang="en-US"/>
        </a:p>
      </dgm:t>
    </dgm:pt>
    <dgm:pt modelId="{28C98C59-2FB8-4621-8D8C-6213584C7C42}">
      <dgm:prSet/>
      <dgm:spPr/>
      <dgm:t>
        <a:bodyPr/>
        <a:lstStyle/>
        <a:p>
          <a:r>
            <a:rPr lang="en-US" dirty="0"/>
            <a:t>Hiring restrictions</a:t>
          </a:r>
        </a:p>
      </dgm:t>
    </dgm:pt>
    <dgm:pt modelId="{8C8FAA90-E5F1-4662-84BB-BB967B984551}" type="parTrans" cxnId="{90E7478F-75A1-4B8B-9415-1089B2405A0D}">
      <dgm:prSet/>
      <dgm:spPr/>
      <dgm:t>
        <a:bodyPr/>
        <a:lstStyle/>
        <a:p>
          <a:endParaRPr lang="en-US"/>
        </a:p>
      </dgm:t>
    </dgm:pt>
    <dgm:pt modelId="{2CDD4FD5-B6A9-46D5-90C1-D42BE9D8CB3F}" type="sibTrans" cxnId="{90E7478F-75A1-4B8B-9415-1089B2405A0D}">
      <dgm:prSet/>
      <dgm:spPr/>
      <dgm:t>
        <a:bodyPr/>
        <a:lstStyle/>
        <a:p>
          <a:endParaRPr lang="en-US"/>
        </a:p>
      </dgm:t>
    </dgm:pt>
    <dgm:pt modelId="{69817B5E-C7FA-408F-AE0D-96B7BCE6014A}">
      <dgm:prSet custT="1"/>
      <dgm:spPr/>
      <dgm:t>
        <a:bodyPr/>
        <a:lstStyle/>
        <a:p>
          <a:r>
            <a:rPr lang="en-US" sz="1600" b="1" dirty="0"/>
            <a:t>Long-term strategies</a:t>
          </a:r>
        </a:p>
      </dgm:t>
    </dgm:pt>
    <dgm:pt modelId="{689DDCD2-9DCB-4402-AC60-F123F90C3047}" type="parTrans" cxnId="{FF4909E8-521B-4D20-9F9B-2A49FA1862CD}">
      <dgm:prSet/>
      <dgm:spPr/>
      <dgm:t>
        <a:bodyPr/>
        <a:lstStyle/>
        <a:p>
          <a:endParaRPr lang="en-US"/>
        </a:p>
      </dgm:t>
    </dgm:pt>
    <dgm:pt modelId="{627698BF-FA8A-47A0-A5B1-918C73C6E525}" type="sibTrans" cxnId="{FF4909E8-521B-4D20-9F9B-2A49FA1862CD}">
      <dgm:prSet/>
      <dgm:spPr/>
      <dgm:t>
        <a:bodyPr/>
        <a:lstStyle/>
        <a:p>
          <a:endParaRPr lang="en-US"/>
        </a:p>
      </dgm:t>
    </dgm:pt>
    <dgm:pt modelId="{0F91C337-D89E-4980-8AEA-623D8CC5D50D}">
      <dgm:prSet/>
      <dgm:spPr/>
      <dgm:t>
        <a:bodyPr/>
        <a:lstStyle/>
        <a:p>
          <a:r>
            <a:rPr lang="en-US"/>
            <a:t>Benchmarking administrative cost to peers</a:t>
          </a:r>
        </a:p>
      </dgm:t>
    </dgm:pt>
    <dgm:pt modelId="{45F846B4-A700-4D54-9A00-BAA09119AEDD}" type="parTrans" cxnId="{47B4D4C9-8CBF-4FBB-87E5-26F53E57DA72}">
      <dgm:prSet/>
      <dgm:spPr/>
      <dgm:t>
        <a:bodyPr/>
        <a:lstStyle/>
        <a:p>
          <a:endParaRPr lang="en-US"/>
        </a:p>
      </dgm:t>
    </dgm:pt>
    <dgm:pt modelId="{9219F256-87ED-451F-8C85-C0F26D60CA65}" type="sibTrans" cxnId="{47B4D4C9-8CBF-4FBB-87E5-26F53E57DA72}">
      <dgm:prSet/>
      <dgm:spPr/>
      <dgm:t>
        <a:bodyPr/>
        <a:lstStyle/>
        <a:p>
          <a:endParaRPr lang="en-US"/>
        </a:p>
      </dgm:t>
    </dgm:pt>
    <dgm:pt modelId="{91D1E175-AB63-469F-BEC1-66D553917F67}">
      <dgm:prSet/>
      <dgm:spPr/>
      <dgm:t>
        <a:bodyPr/>
        <a:lstStyle/>
        <a:p>
          <a:r>
            <a:rPr lang="en-US"/>
            <a:t>Review of key revenue sharing policies</a:t>
          </a:r>
        </a:p>
      </dgm:t>
    </dgm:pt>
    <dgm:pt modelId="{8B10550B-3B5D-474A-9CD0-D5441288EE87}" type="parTrans" cxnId="{7BBCB0A7-E762-460E-9A18-6BDC2909680F}">
      <dgm:prSet/>
      <dgm:spPr/>
      <dgm:t>
        <a:bodyPr/>
        <a:lstStyle/>
        <a:p>
          <a:endParaRPr lang="en-US"/>
        </a:p>
      </dgm:t>
    </dgm:pt>
    <dgm:pt modelId="{2A002B65-E006-44AB-A5B8-4F85FC60B59C}" type="sibTrans" cxnId="{7BBCB0A7-E762-460E-9A18-6BDC2909680F}">
      <dgm:prSet/>
      <dgm:spPr/>
      <dgm:t>
        <a:bodyPr/>
        <a:lstStyle/>
        <a:p>
          <a:endParaRPr lang="en-US"/>
        </a:p>
      </dgm:t>
    </dgm:pt>
    <dgm:pt modelId="{A875AC33-F806-45D7-8840-710F4892504B}">
      <dgm:prSet/>
      <dgm:spPr/>
      <dgm:t>
        <a:bodyPr/>
        <a:lstStyle/>
        <a:p>
          <a:r>
            <a:rPr lang="en-US"/>
            <a:t>Focus on net tuition and enrollment growth</a:t>
          </a:r>
        </a:p>
      </dgm:t>
    </dgm:pt>
    <dgm:pt modelId="{E653EDF7-95E2-49C1-933E-835B6830BCE0}" type="parTrans" cxnId="{197E01B9-ABC7-4F23-AC44-99E5E2717D5A}">
      <dgm:prSet/>
      <dgm:spPr/>
      <dgm:t>
        <a:bodyPr/>
        <a:lstStyle/>
        <a:p>
          <a:endParaRPr lang="en-US"/>
        </a:p>
      </dgm:t>
    </dgm:pt>
    <dgm:pt modelId="{61F24024-BC85-4552-8BB1-B1350BD73AFE}" type="sibTrans" cxnId="{197E01B9-ABC7-4F23-AC44-99E5E2717D5A}">
      <dgm:prSet/>
      <dgm:spPr/>
      <dgm:t>
        <a:bodyPr/>
        <a:lstStyle/>
        <a:p>
          <a:endParaRPr lang="en-US"/>
        </a:p>
      </dgm:t>
    </dgm:pt>
    <dgm:pt modelId="{98FDF793-A2AA-4FCA-9AAD-72D8A6D5AE22}">
      <dgm:prSet/>
      <dgm:spPr/>
      <dgm:t>
        <a:bodyPr/>
        <a:lstStyle/>
        <a:p>
          <a:r>
            <a:rPr lang="en-US" dirty="0"/>
            <a:t>Continuous Improvement </a:t>
          </a:r>
        </a:p>
      </dgm:t>
    </dgm:pt>
    <dgm:pt modelId="{B6294E73-5EE1-4E2A-90B2-22A7E2295DA6}" type="parTrans" cxnId="{FFA71CF0-A441-47E8-B84B-205F2BD2BA00}">
      <dgm:prSet/>
      <dgm:spPr/>
      <dgm:t>
        <a:bodyPr/>
        <a:lstStyle/>
        <a:p>
          <a:endParaRPr lang="en-US"/>
        </a:p>
      </dgm:t>
    </dgm:pt>
    <dgm:pt modelId="{1BEBF630-B36D-403C-9D28-811FBA79233E}" type="sibTrans" cxnId="{FFA71CF0-A441-47E8-B84B-205F2BD2BA00}">
      <dgm:prSet/>
      <dgm:spPr/>
      <dgm:t>
        <a:bodyPr/>
        <a:lstStyle/>
        <a:p>
          <a:endParaRPr lang="en-US"/>
        </a:p>
      </dgm:t>
    </dgm:pt>
    <dgm:pt modelId="{4193679C-15C0-4E28-95BF-2BE5DFDD51B9}">
      <dgm:prSet/>
      <dgm:spPr/>
      <dgm:t>
        <a:bodyPr/>
        <a:lstStyle/>
        <a:p>
          <a:r>
            <a:rPr lang="en-US"/>
            <a:t>Academic excellence</a:t>
          </a:r>
        </a:p>
      </dgm:t>
    </dgm:pt>
    <dgm:pt modelId="{DC3EFC40-2768-4618-91C0-E6A857717ED4}" type="parTrans" cxnId="{AB6AC41F-A79B-40B3-95C7-5DEFD2ADB2CA}">
      <dgm:prSet/>
      <dgm:spPr/>
      <dgm:t>
        <a:bodyPr/>
        <a:lstStyle/>
        <a:p>
          <a:endParaRPr lang="en-US"/>
        </a:p>
      </dgm:t>
    </dgm:pt>
    <dgm:pt modelId="{562ADC6D-2994-42C3-B879-F9D1BE6F6D33}" type="sibTrans" cxnId="{AB6AC41F-A79B-40B3-95C7-5DEFD2ADB2CA}">
      <dgm:prSet/>
      <dgm:spPr/>
      <dgm:t>
        <a:bodyPr/>
        <a:lstStyle/>
        <a:p>
          <a:endParaRPr lang="en-US"/>
        </a:p>
      </dgm:t>
    </dgm:pt>
    <dgm:pt modelId="{E78B463F-6EE9-4B72-97CC-DDFC6C847DA9}">
      <dgm:prSet/>
      <dgm:spPr/>
      <dgm:t>
        <a:bodyPr/>
        <a:lstStyle/>
        <a:p>
          <a:r>
            <a:rPr lang="en-US"/>
            <a:t>Administrative efficiency</a:t>
          </a:r>
        </a:p>
      </dgm:t>
    </dgm:pt>
    <dgm:pt modelId="{FEC9E70B-30FC-4AD3-B646-36B79DF3D4D1}" type="parTrans" cxnId="{2DF12FA6-896F-417E-9271-B85FF22B2636}">
      <dgm:prSet/>
      <dgm:spPr/>
      <dgm:t>
        <a:bodyPr/>
        <a:lstStyle/>
        <a:p>
          <a:endParaRPr lang="en-US"/>
        </a:p>
      </dgm:t>
    </dgm:pt>
    <dgm:pt modelId="{D869528A-E101-4DE7-802D-BF6EF3BD554F}" type="sibTrans" cxnId="{2DF12FA6-896F-417E-9271-B85FF22B2636}">
      <dgm:prSet/>
      <dgm:spPr/>
      <dgm:t>
        <a:bodyPr/>
        <a:lstStyle/>
        <a:p>
          <a:endParaRPr lang="en-US"/>
        </a:p>
      </dgm:t>
    </dgm:pt>
    <dgm:pt modelId="{3F332364-B89F-430F-8068-47350AA01D74}">
      <dgm:prSet/>
      <dgm:spPr/>
      <dgm:t>
        <a:bodyPr/>
        <a:lstStyle/>
        <a:p>
          <a:r>
            <a:rPr lang="en-US" dirty="0"/>
            <a:t>Revenue enhancement</a:t>
          </a:r>
        </a:p>
      </dgm:t>
    </dgm:pt>
    <dgm:pt modelId="{1C306729-8502-4F0D-8D90-EC17803C5F77}" type="parTrans" cxnId="{8A2F6AAD-F821-4B4C-80B3-F41F2E596905}">
      <dgm:prSet/>
      <dgm:spPr/>
      <dgm:t>
        <a:bodyPr/>
        <a:lstStyle/>
        <a:p>
          <a:endParaRPr lang="en-US"/>
        </a:p>
      </dgm:t>
    </dgm:pt>
    <dgm:pt modelId="{566A6A7D-4533-406C-962E-479344A3B1D9}" type="sibTrans" cxnId="{8A2F6AAD-F821-4B4C-80B3-F41F2E596905}">
      <dgm:prSet/>
      <dgm:spPr/>
      <dgm:t>
        <a:bodyPr/>
        <a:lstStyle/>
        <a:p>
          <a:endParaRPr lang="en-US"/>
        </a:p>
      </dgm:t>
    </dgm:pt>
    <dgm:pt modelId="{97393E40-6866-4650-B869-6D112CF3E122}">
      <dgm:prSet/>
      <dgm:spPr/>
      <dgm:t>
        <a:bodyPr/>
        <a:lstStyle/>
        <a:p>
          <a:r>
            <a:rPr lang="en-US" dirty="0"/>
            <a:t>Resource utilization</a:t>
          </a:r>
        </a:p>
      </dgm:t>
    </dgm:pt>
    <dgm:pt modelId="{6110047E-2B4E-45EA-B57C-89106FFE7728}" type="parTrans" cxnId="{FFCBC055-35A5-4CF7-AFD8-A42F542E47E6}">
      <dgm:prSet/>
      <dgm:spPr/>
      <dgm:t>
        <a:bodyPr/>
        <a:lstStyle/>
        <a:p>
          <a:endParaRPr lang="en-US"/>
        </a:p>
      </dgm:t>
    </dgm:pt>
    <dgm:pt modelId="{275992CC-A511-4605-8CE1-149E4D024331}" type="sibTrans" cxnId="{FFCBC055-35A5-4CF7-AFD8-A42F542E47E6}">
      <dgm:prSet/>
      <dgm:spPr/>
      <dgm:t>
        <a:bodyPr/>
        <a:lstStyle/>
        <a:p>
          <a:endParaRPr lang="en-US"/>
        </a:p>
      </dgm:t>
    </dgm:pt>
    <dgm:pt modelId="{1AD81F66-DFD9-4592-BF38-21F792A86A18}" type="pres">
      <dgm:prSet presAssocID="{AEDC1C69-E16B-486E-B5CB-A2BEAD9575B3}" presName="Name0" presStyleCnt="0">
        <dgm:presLayoutVars>
          <dgm:dir/>
          <dgm:animLvl val="lvl"/>
          <dgm:resizeHandles val="exact"/>
        </dgm:presLayoutVars>
      </dgm:prSet>
      <dgm:spPr/>
    </dgm:pt>
    <dgm:pt modelId="{80EEE42C-DC9F-453A-A2E7-1395302B8411}" type="pres">
      <dgm:prSet presAssocID="{4D4E6F06-3D10-44EB-907A-C795246FC8A7}" presName="composite" presStyleCnt="0"/>
      <dgm:spPr/>
    </dgm:pt>
    <dgm:pt modelId="{9D3392F6-0FEC-4F9E-9D26-E5BEB8079435}" type="pres">
      <dgm:prSet presAssocID="{4D4E6F06-3D10-44EB-907A-C795246FC8A7}" presName="parTx" presStyleLbl="alignNode1" presStyleIdx="0" presStyleCnt="2">
        <dgm:presLayoutVars>
          <dgm:chMax val="0"/>
          <dgm:chPref val="0"/>
          <dgm:bulletEnabled val="1"/>
        </dgm:presLayoutVars>
      </dgm:prSet>
      <dgm:spPr/>
    </dgm:pt>
    <dgm:pt modelId="{E5E3E491-6645-4ECF-8666-DF0B85156848}" type="pres">
      <dgm:prSet presAssocID="{4D4E6F06-3D10-44EB-907A-C795246FC8A7}" presName="desTx" presStyleLbl="alignAccFollowNode1" presStyleIdx="0" presStyleCnt="2">
        <dgm:presLayoutVars>
          <dgm:bulletEnabled val="1"/>
        </dgm:presLayoutVars>
      </dgm:prSet>
      <dgm:spPr/>
    </dgm:pt>
    <dgm:pt modelId="{C6B58D50-BFA3-4121-97A1-DEBEEA491544}" type="pres">
      <dgm:prSet presAssocID="{8E859EC8-6DF8-4CD5-B1A0-CEFB83BEBA0E}" presName="space" presStyleCnt="0"/>
      <dgm:spPr/>
    </dgm:pt>
    <dgm:pt modelId="{706D414E-6AE4-4785-8DD5-66B1A7FC7780}" type="pres">
      <dgm:prSet presAssocID="{69817B5E-C7FA-408F-AE0D-96B7BCE6014A}" presName="composite" presStyleCnt="0"/>
      <dgm:spPr/>
    </dgm:pt>
    <dgm:pt modelId="{D386BBB7-9716-49BC-A615-6B9A94158277}" type="pres">
      <dgm:prSet presAssocID="{69817B5E-C7FA-408F-AE0D-96B7BCE6014A}" presName="parTx" presStyleLbl="alignNode1" presStyleIdx="1" presStyleCnt="2">
        <dgm:presLayoutVars>
          <dgm:chMax val="0"/>
          <dgm:chPref val="0"/>
          <dgm:bulletEnabled val="1"/>
        </dgm:presLayoutVars>
      </dgm:prSet>
      <dgm:spPr/>
    </dgm:pt>
    <dgm:pt modelId="{4D161FBE-24DE-467D-81EF-E7768A5250F2}" type="pres">
      <dgm:prSet presAssocID="{69817B5E-C7FA-408F-AE0D-96B7BCE6014A}" presName="desTx" presStyleLbl="alignAccFollowNode1" presStyleIdx="1" presStyleCnt="2">
        <dgm:presLayoutVars>
          <dgm:bulletEnabled val="1"/>
        </dgm:presLayoutVars>
      </dgm:prSet>
      <dgm:spPr/>
    </dgm:pt>
  </dgm:ptLst>
  <dgm:cxnLst>
    <dgm:cxn modelId="{84ACE805-61F0-4990-9C46-7D2772EEF11C}" type="presOf" srcId="{83E26302-9BB1-483A-86CE-174E354F617D}" destId="{E5E3E491-6645-4ECF-8666-DF0B85156848}" srcOrd="0" destOrd="1" presId="urn:microsoft.com/office/officeart/2005/8/layout/hList1"/>
    <dgm:cxn modelId="{AB6AC41F-A79B-40B3-95C7-5DEFD2ADB2CA}" srcId="{98FDF793-A2AA-4FCA-9AAD-72D8A6D5AE22}" destId="{4193679C-15C0-4E28-95BF-2BE5DFDD51B9}" srcOrd="0" destOrd="0" parTransId="{DC3EFC40-2768-4618-91C0-E6A857717ED4}" sibTransId="{562ADC6D-2994-42C3-B879-F9D1BE6F6D33}"/>
    <dgm:cxn modelId="{FC1D9A21-B86F-4C90-9E28-9FFA3728D795}" type="presOf" srcId="{3F332364-B89F-430F-8068-47350AA01D74}" destId="{4D161FBE-24DE-467D-81EF-E7768A5250F2}" srcOrd="0" destOrd="6" presId="urn:microsoft.com/office/officeart/2005/8/layout/hList1"/>
    <dgm:cxn modelId="{85DEB728-6CF1-4886-A3C4-F81C5A33D475}" type="presOf" srcId="{4D59125B-4100-484E-A04B-C0DD69FB4033}" destId="{E5E3E491-6645-4ECF-8666-DF0B85156848}" srcOrd="0" destOrd="0" presId="urn:microsoft.com/office/officeart/2005/8/layout/hList1"/>
    <dgm:cxn modelId="{31503C2B-175F-4468-9437-85BE0425BF96}" srcId="{AEDC1C69-E16B-486E-B5CB-A2BEAD9575B3}" destId="{4D4E6F06-3D10-44EB-907A-C795246FC8A7}" srcOrd="0" destOrd="0" parTransId="{D3CDE8B9-DF0C-4351-8870-7C5F6D9953EC}" sibTransId="{8E859EC8-6DF8-4CD5-B1A0-CEFB83BEBA0E}"/>
    <dgm:cxn modelId="{07678F2B-9D31-48FF-BCC6-FFFEF3AE99D6}" type="presOf" srcId="{AEDC1C69-E16B-486E-B5CB-A2BEAD9575B3}" destId="{1AD81F66-DFD9-4592-BF38-21F792A86A18}" srcOrd="0" destOrd="0" presId="urn:microsoft.com/office/officeart/2005/8/layout/hList1"/>
    <dgm:cxn modelId="{D61C0133-AB90-4FC4-9DEC-73BE8C2326BF}" type="presOf" srcId="{91D1E175-AB63-469F-BEC1-66D553917F67}" destId="{4D161FBE-24DE-467D-81EF-E7768A5250F2}" srcOrd="0" destOrd="1" presId="urn:microsoft.com/office/officeart/2005/8/layout/hList1"/>
    <dgm:cxn modelId="{40207937-6B13-429C-9E71-0E0449312F35}" type="presOf" srcId="{0F91C337-D89E-4980-8AEA-623D8CC5D50D}" destId="{4D161FBE-24DE-467D-81EF-E7768A5250F2}" srcOrd="0" destOrd="0" presId="urn:microsoft.com/office/officeart/2005/8/layout/hList1"/>
    <dgm:cxn modelId="{0644DA3E-7095-4D07-A6F4-86B5394C33B9}" srcId="{4D4E6F06-3D10-44EB-907A-C795246FC8A7}" destId="{4D59125B-4100-484E-A04B-C0DD69FB4033}" srcOrd="0" destOrd="0" parTransId="{30615843-F7D7-411C-AE95-D49F8EECF248}" sibTransId="{B43671F4-E1C3-40C8-9265-4C687CA696A5}"/>
    <dgm:cxn modelId="{92366B3F-A100-4B6C-AC9D-FF212E43C469}" type="presOf" srcId="{A875AC33-F806-45D7-8840-710F4892504B}" destId="{4D161FBE-24DE-467D-81EF-E7768A5250F2}" srcOrd="0" destOrd="2" presId="urn:microsoft.com/office/officeart/2005/8/layout/hList1"/>
    <dgm:cxn modelId="{2894ED5D-6ADC-4502-AC3D-A325395FED26}" type="presOf" srcId="{4D4E6F06-3D10-44EB-907A-C795246FC8A7}" destId="{9D3392F6-0FEC-4F9E-9D26-E5BEB8079435}" srcOrd="0" destOrd="0" presId="urn:microsoft.com/office/officeart/2005/8/layout/hList1"/>
    <dgm:cxn modelId="{8C42BB64-6662-47C5-B261-9B03751DB129}" type="presOf" srcId="{28C98C59-2FB8-4621-8D8C-6213584C7C42}" destId="{E5E3E491-6645-4ECF-8666-DF0B85156848}" srcOrd="0" destOrd="4" presId="urn:microsoft.com/office/officeart/2005/8/layout/hList1"/>
    <dgm:cxn modelId="{FC491D45-0637-48F4-BC0F-042FAD35F5D2}" type="presOf" srcId="{4193679C-15C0-4E28-95BF-2BE5DFDD51B9}" destId="{4D161FBE-24DE-467D-81EF-E7768A5250F2}" srcOrd="0" destOrd="4" presId="urn:microsoft.com/office/officeart/2005/8/layout/hList1"/>
    <dgm:cxn modelId="{32DE5A72-39E8-4AE9-83D8-FECA72533D7B}" type="presOf" srcId="{2A987760-A2AA-46FE-95D0-5AF528C80B05}" destId="{E5E3E491-6645-4ECF-8666-DF0B85156848}" srcOrd="0" destOrd="3" presId="urn:microsoft.com/office/officeart/2005/8/layout/hList1"/>
    <dgm:cxn modelId="{FFCBC055-35A5-4CF7-AFD8-A42F542E47E6}" srcId="{98FDF793-A2AA-4FCA-9AAD-72D8A6D5AE22}" destId="{97393E40-6866-4650-B869-6D112CF3E122}" srcOrd="3" destOrd="0" parTransId="{6110047E-2B4E-45EA-B57C-89106FFE7728}" sibTransId="{275992CC-A511-4605-8CE1-149E4D024331}"/>
    <dgm:cxn modelId="{CF97687E-4A22-4832-BFAD-6548806F8AD8}" srcId="{4D4E6F06-3D10-44EB-907A-C795246FC8A7}" destId="{AE7BF153-E785-47F9-A9A3-B69E0A64D745}" srcOrd="2" destOrd="0" parTransId="{FAB1F3F0-7BD8-4E82-8DFF-20906F7D728C}" sibTransId="{C9369E3A-919D-4212-8CF4-071CFFDBA48A}"/>
    <dgm:cxn modelId="{50B77C85-6BEE-4153-9A01-E7B1A9B6FD57}" srcId="{AE7BF153-E785-47F9-A9A3-B69E0A64D745}" destId="{2A987760-A2AA-46FE-95D0-5AF528C80B05}" srcOrd="0" destOrd="0" parTransId="{74F85A70-6617-424F-86AA-119974A780E4}" sibTransId="{D098D2C1-6851-4BB1-B041-51D8C6FFE50D}"/>
    <dgm:cxn modelId="{90E7478F-75A1-4B8B-9415-1089B2405A0D}" srcId="{4D4E6F06-3D10-44EB-907A-C795246FC8A7}" destId="{28C98C59-2FB8-4621-8D8C-6213584C7C42}" srcOrd="3" destOrd="0" parTransId="{8C8FAA90-E5F1-4662-84BB-BB967B984551}" sibTransId="{2CDD4FD5-B6A9-46D5-90C1-D42BE9D8CB3F}"/>
    <dgm:cxn modelId="{8A85FC8F-7B21-436A-A135-84988CAD158F}" srcId="{4D4E6F06-3D10-44EB-907A-C795246FC8A7}" destId="{83E26302-9BB1-483A-86CE-174E354F617D}" srcOrd="1" destOrd="0" parTransId="{AD30A5AF-B7FA-4B34-8032-426878EA6285}" sibTransId="{5AF04770-C9BA-42DD-91CF-0BCB8EB8025B}"/>
    <dgm:cxn modelId="{2DF12FA6-896F-417E-9271-B85FF22B2636}" srcId="{98FDF793-A2AA-4FCA-9AAD-72D8A6D5AE22}" destId="{E78B463F-6EE9-4B72-97CC-DDFC6C847DA9}" srcOrd="1" destOrd="0" parTransId="{FEC9E70B-30FC-4AD3-B646-36B79DF3D4D1}" sibTransId="{D869528A-E101-4DE7-802D-BF6EF3BD554F}"/>
    <dgm:cxn modelId="{7BBCB0A7-E762-460E-9A18-6BDC2909680F}" srcId="{69817B5E-C7FA-408F-AE0D-96B7BCE6014A}" destId="{91D1E175-AB63-469F-BEC1-66D553917F67}" srcOrd="1" destOrd="0" parTransId="{8B10550B-3B5D-474A-9CD0-D5441288EE87}" sibTransId="{2A002B65-E006-44AB-A5B8-4F85FC60B59C}"/>
    <dgm:cxn modelId="{912DE1A7-7ECF-46E4-A1B8-FFFB8CD88C71}" type="presOf" srcId="{97393E40-6866-4650-B869-6D112CF3E122}" destId="{4D161FBE-24DE-467D-81EF-E7768A5250F2}" srcOrd="0" destOrd="7" presId="urn:microsoft.com/office/officeart/2005/8/layout/hList1"/>
    <dgm:cxn modelId="{8A2F6AAD-F821-4B4C-80B3-F41F2E596905}" srcId="{98FDF793-A2AA-4FCA-9AAD-72D8A6D5AE22}" destId="{3F332364-B89F-430F-8068-47350AA01D74}" srcOrd="2" destOrd="0" parTransId="{1C306729-8502-4F0D-8D90-EC17803C5F77}" sibTransId="{566A6A7D-4533-406C-962E-479344A3B1D9}"/>
    <dgm:cxn modelId="{082A0EB3-5AAE-49F3-A481-4E1CC0EB59F5}" type="presOf" srcId="{69817B5E-C7FA-408F-AE0D-96B7BCE6014A}" destId="{D386BBB7-9716-49BC-A615-6B9A94158277}" srcOrd="0" destOrd="0" presId="urn:microsoft.com/office/officeart/2005/8/layout/hList1"/>
    <dgm:cxn modelId="{197E01B9-ABC7-4F23-AC44-99E5E2717D5A}" srcId="{69817B5E-C7FA-408F-AE0D-96B7BCE6014A}" destId="{A875AC33-F806-45D7-8840-710F4892504B}" srcOrd="2" destOrd="0" parTransId="{E653EDF7-95E2-49C1-933E-835B6830BCE0}" sibTransId="{61F24024-BC85-4552-8BB1-B1350BD73AFE}"/>
    <dgm:cxn modelId="{47B4D4C9-8CBF-4FBB-87E5-26F53E57DA72}" srcId="{69817B5E-C7FA-408F-AE0D-96B7BCE6014A}" destId="{0F91C337-D89E-4980-8AEA-623D8CC5D50D}" srcOrd="0" destOrd="0" parTransId="{45F846B4-A700-4D54-9A00-BAA09119AEDD}" sibTransId="{9219F256-87ED-451F-8C85-C0F26D60CA65}"/>
    <dgm:cxn modelId="{FB9A66CF-123A-43EC-8D05-FC73B34D0DE4}" type="presOf" srcId="{E78B463F-6EE9-4B72-97CC-DDFC6C847DA9}" destId="{4D161FBE-24DE-467D-81EF-E7768A5250F2}" srcOrd="0" destOrd="5" presId="urn:microsoft.com/office/officeart/2005/8/layout/hList1"/>
    <dgm:cxn modelId="{FF4909E8-521B-4D20-9F9B-2A49FA1862CD}" srcId="{AEDC1C69-E16B-486E-B5CB-A2BEAD9575B3}" destId="{69817B5E-C7FA-408F-AE0D-96B7BCE6014A}" srcOrd="1" destOrd="0" parTransId="{689DDCD2-9DCB-4402-AC60-F123F90C3047}" sibTransId="{627698BF-FA8A-47A0-A5B1-918C73C6E525}"/>
    <dgm:cxn modelId="{FFA71CF0-A441-47E8-B84B-205F2BD2BA00}" srcId="{69817B5E-C7FA-408F-AE0D-96B7BCE6014A}" destId="{98FDF793-A2AA-4FCA-9AAD-72D8A6D5AE22}" srcOrd="3" destOrd="0" parTransId="{B6294E73-5EE1-4E2A-90B2-22A7E2295DA6}" sibTransId="{1BEBF630-B36D-403C-9D28-811FBA79233E}"/>
    <dgm:cxn modelId="{ED906BFA-3EAE-4F59-BC88-9E19DD9D0E4A}" type="presOf" srcId="{98FDF793-A2AA-4FCA-9AAD-72D8A6D5AE22}" destId="{4D161FBE-24DE-467D-81EF-E7768A5250F2}" srcOrd="0" destOrd="3" presId="urn:microsoft.com/office/officeart/2005/8/layout/hList1"/>
    <dgm:cxn modelId="{1FD47BFD-5B32-4FDD-B60D-C48AADFDD975}" type="presOf" srcId="{AE7BF153-E785-47F9-A9A3-B69E0A64D745}" destId="{E5E3E491-6645-4ECF-8666-DF0B85156848}" srcOrd="0" destOrd="2" presId="urn:microsoft.com/office/officeart/2005/8/layout/hList1"/>
    <dgm:cxn modelId="{34841755-9E4C-4196-8CB2-6F5A7C46FF28}" type="presParOf" srcId="{1AD81F66-DFD9-4592-BF38-21F792A86A18}" destId="{80EEE42C-DC9F-453A-A2E7-1395302B8411}" srcOrd="0" destOrd="0" presId="urn:microsoft.com/office/officeart/2005/8/layout/hList1"/>
    <dgm:cxn modelId="{0F0654B3-5753-4B07-BEDD-D35D5EC1CD5B}" type="presParOf" srcId="{80EEE42C-DC9F-453A-A2E7-1395302B8411}" destId="{9D3392F6-0FEC-4F9E-9D26-E5BEB8079435}" srcOrd="0" destOrd="0" presId="urn:microsoft.com/office/officeart/2005/8/layout/hList1"/>
    <dgm:cxn modelId="{DA8EE163-FF0A-407A-B695-49CB85A41EB8}" type="presParOf" srcId="{80EEE42C-DC9F-453A-A2E7-1395302B8411}" destId="{E5E3E491-6645-4ECF-8666-DF0B85156848}" srcOrd="1" destOrd="0" presId="urn:microsoft.com/office/officeart/2005/8/layout/hList1"/>
    <dgm:cxn modelId="{737A8808-D60A-45E7-B089-805E85B93BF4}" type="presParOf" srcId="{1AD81F66-DFD9-4592-BF38-21F792A86A18}" destId="{C6B58D50-BFA3-4121-97A1-DEBEEA491544}" srcOrd="1" destOrd="0" presId="urn:microsoft.com/office/officeart/2005/8/layout/hList1"/>
    <dgm:cxn modelId="{DFC9CE3D-951F-450D-B22D-94207D5D97A9}" type="presParOf" srcId="{1AD81F66-DFD9-4592-BF38-21F792A86A18}" destId="{706D414E-6AE4-4785-8DD5-66B1A7FC7780}" srcOrd="2" destOrd="0" presId="urn:microsoft.com/office/officeart/2005/8/layout/hList1"/>
    <dgm:cxn modelId="{679F0F9B-D375-4366-AF74-11B787A49983}" type="presParOf" srcId="{706D414E-6AE4-4785-8DD5-66B1A7FC7780}" destId="{D386BBB7-9716-49BC-A615-6B9A94158277}" srcOrd="0" destOrd="0" presId="urn:microsoft.com/office/officeart/2005/8/layout/hList1"/>
    <dgm:cxn modelId="{7477A95B-32C2-49D4-B6AE-1B23E204477F}" type="presParOf" srcId="{706D414E-6AE4-4785-8DD5-66B1A7FC7780}" destId="{4D161FBE-24DE-467D-81EF-E7768A5250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B99D-5D90-40E6-AB95-C85368716934}">
      <dsp:nvSpPr>
        <dsp:cNvPr id="0" name=""/>
        <dsp:cNvSpPr/>
      </dsp:nvSpPr>
      <dsp:spPr>
        <a:xfrm>
          <a:off x="0" y="0"/>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1E344-6EAA-4220-8450-3BE0B35F81BA}">
      <dsp:nvSpPr>
        <dsp:cNvPr id="0" name=""/>
        <dsp:cNvSpPr/>
      </dsp:nvSpPr>
      <dsp:spPr>
        <a:xfrm>
          <a:off x="0" y="0"/>
          <a:ext cx="8357616" cy="154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t>Approval of the 20 March 2025 Minutes</a:t>
          </a:r>
          <a:endParaRPr lang="en-US" sz="2900" kern="1200" dirty="0"/>
        </a:p>
      </dsp:txBody>
      <dsp:txXfrm>
        <a:off x="0" y="0"/>
        <a:ext cx="8357616" cy="1545335"/>
      </dsp:txXfrm>
    </dsp:sp>
    <dsp:sp modelId="{3BBB96DD-FBE0-4A5E-B2BB-4693668500BD}">
      <dsp:nvSpPr>
        <dsp:cNvPr id="0" name=""/>
        <dsp:cNvSpPr/>
      </dsp:nvSpPr>
      <dsp:spPr>
        <a:xfrm>
          <a:off x="0" y="1545335"/>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B7E58-DED1-4F9E-A2ED-8F080623B008}">
      <dsp:nvSpPr>
        <dsp:cNvPr id="0" name=""/>
        <dsp:cNvSpPr/>
      </dsp:nvSpPr>
      <dsp:spPr>
        <a:xfrm>
          <a:off x="0" y="1545335"/>
          <a:ext cx="8357616" cy="154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Campus Curriculum Committee moves to approve CC and DC forms from their last meeting</a:t>
          </a:r>
          <a:endParaRPr lang="en-US" sz="2900" kern="1200"/>
        </a:p>
      </dsp:txBody>
      <dsp:txXfrm>
        <a:off x="0" y="1545335"/>
        <a:ext cx="8357616" cy="1545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392F6-0FEC-4F9E-9D26-E5BEB8079435}">
      <dsp:nvSpPr>
        <dsp:cNvPr id="0" name=""/>
        <dsp:cNvSpPr/>
      </dsp:nvSpPr>
      <dsp:spPr>
        <a:xfrm>
          <a:off x="32" y="117491"/>
          <a:ext cx="3122169" cy="42905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Immediate strategies</a:t>
          </a:r>
        </a:p>
      </dsp:txBody>
      <dsp:txXfrm>
        <a:off x="32" y="117491"/>
        <a:ext cx="3122169" cy="429054"/>
      </dsp:txXfrm>
    </dsp:sp>
    <dsp:sp modelId="{E5E3E491-6645-4ECF-8666-DF0B85156848}">
      <dsp:nvSpPr>
        <dsp:cNvPr id="0" name=""/>
        <dsp:cNvSpPr/>
      </dsp:nvSpPr>
      <dsp:spPr>
        <a:xfrm>
          <a:off x="32" y="546545"/>
          <a:ext cx="3122169" cy="2587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Budget reduction scenarios submitted by division leaders April 7</a:t>
          </a:r>
        </a:p>
        <a:p>
          <a:pPr marL="114300" lvl="1" indent="-114300" algn="l" defTabSz="577850">
            <a:lnSpc>
              <a:spcPct val="90000"/>
            </a:lnSpc>
            <a:spcBef>
              <a:spcPct val="0"/>
            </a:spcBef>
            <a:spcAft>
              <a:spcPct val="15000"/>
            </a:spcAft>
            <a:buChar char="•"/>
          </a:pPr>
          <a:r>
            <a:rPr lang="en-US" sz="1300" kern="1200"/>
            <a:t>$2.9M (2.5%) reallocation communicated to division leaders</a:t>
          </a:r>
        </a:p>
        <a:p>
          <a:pPr marL="114300" lvl="1" indent="-114300" algn="l" defTabSz="577850">
            <a:lnSpc>
              <a:spcPct val="90000"/>
            </a:lnSpc>
            <a:spcBef>
              <a:spcPct val="0"/>
            </a:spcBef>
            <a:spcAft>
              <a:spcPct val="15000"/>
            </a:spcAft>
            <a:buChar char="•"/>
          </a:pPr>
          <a:r>
            <a:rPr lang="en-US" sz="1300" kern="1200"/>
            <a:t>Evaluation criteria: </a:t>
          </a:r>
        </a:p>
        <a:p>
          <a:pPr marL="228600" lvl="2" indent="-114300" algn="l" defTabSz="577850">
            <a:lnSpc>
              <a:spcPct val="90000"/>
            </a:lnSpc>
            <a:spcBef>
              <a:spcPct val="0"/>
            </a:spcBef>
            <a:spcAft>
              <a:spcPct val="15000"/>
            </a:spcAft>
            <a:buChar char="•"/>
          </a:pPr>
          <a:r>
            <a:rPr lang="en-US" sz="1300" kern="1200"/>
            <a:t>Impact to mission, people and ability to generate revenue</a:t>
          </a:r>
        </a:p>
        <a:p>
          <a:pPr marL="114300" lvl="1" indent="-114300" algn="l" defTabSz="577850">
            <a:lnSpc>
              <a:spcPct val="90000"/>
            </a:lnSpc>
            <a:spcBef>
              <a:spcPct val="0"/>
            </a:spcBef>
            <a:spcAft>
              <a:spcPct val="15000"/>
            </a:spcAft>
            <a:buChar char="•"/>
          </a:pPr>
          <a:r>
            <a:rPr lang="en-US" sz="1300" kern="1200" dirty="0"/>
            <a:t>Hiring restrictions</a:t>
          </a:r>
        </a:p>
      </dsp:txBody>
      <dsp:txXfrm>
        <a:off x="32" y="546545"/>
        <a:ext cx="3122169" cy="2587162"/>
      </dsp:txXfrm>
    </dsp:sp>
    <dsp:sp modelId="{D386BBB7-9716-49BC-A615-6B9A94158277}">
      <dsp:nvSpPr>
        <dsp:cNvPr id="0" name=""/>
        <dsp:cNvSpPr/>
      </dsp:nvSpPr>
      <dsp:spPr>
        <a:xfrm>
          <a:off x="3559305" y="117491"/>
          <a:ext cx="3122169" cy="42905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Long-term strategies</a:t>
          </a:r>
        </a:p>
      </dsp:txBody>
      <dsp:txXfrm>
        <a:off x="3559305" y="117491"/>
        <a:ext cx="3122169" cy="429054"/>
      </dsp:txXfrm>
    </dsp:sp>
    <dsp:sp modelId="{4D161FBE-24DE-467D-81EF-E7768A5250F2}">
      <dsp:nvSpPr>
        <dsp:cNvPr id="0" name=""/>
        <dsp:cNvSpPr/>
      </dsp:nvSpPr>
      <dsp:spPr>
        <a:xfrm>
          <a:off x="3559305" y="546545"/>
          <a:ext cx="3122169" cy="2587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Benchmarking administrative cost to peers</a:t>
          </a:r>
        </a:p>
        <a:p>
          <a:pPr marL="114300" lvl="1" indent="-114300" algn="l" defTabSz="577850">
            <a:lnSpc>
              <a:spcPct val="90000"/>
            </a:lnSpc>
            <a:spcBef>
              <a:spcPct val="0"/>
            </a:spcBef>
            <a:spcAft>
              <a:spcPct val="15000"/>
            </a:spcAft>
            <a:buChar char="•"/>
          </a:pPr>
          <a:r>
            <a:rPr lang="en-US" sz="1300" kern="1200"/>
            <a:t>Review of key revenue sharing policies</a:t>
          </a:r>
        </a:p>
        <a:p>
          <a:pPr marL="114300" lvl="1" indent="-114300" algn="l" defTabSz="577850">
            <a:lnSpc>
              <a:spcPct val="90000"/>
            </a:lnSpc>
            <a:spcBef>
              <a:spcPct val="0"/>
            </a:spcBef>
            <a:spcAft>
              <a:spcPct val="15000"/>
            </a:spcAft>
            <a:buChar char="•"/>
          </a:pPr>
          <a:r>
            <a:rPr lang="en-US" sz="1300" kern="1200"/>
            <a:t>Focus on net tuition and enrollment growth</a:t>
          </a:r>
        </a:p>
        <a:p>
          <a:pPr marL="114300" lvl="1" indent="-114300" algn="l" defTabSz="577850">
            <a:lnSpc>
              <a:spcPct val="90000"/>
            </a:lnSpc>
            <a:spcBef>
              <a:spcPct val="0"/>
            </a:spcBef>
            <a:spcAft>
              <a:spcPct val="15000"/>
            </a:spcAft>
            <a:buChar char="•"/>
          </a:pPr>
          <a:r>
            <a:rPr lang="en-US" sz="1300" kern="1200" dirty="0"/>
            <a:t>Continuous Improvement </a:t>
          </a:r>
        </a:p>
        <a:p>
          <a:pPr marL="228600" lvl="2" indent="-114300" algn="l" defTabSz="577850">
            <a:lnSpc>
              <a:spcPct val="90000"/>
            </a:lnSpc>
            <a:spcBef>
              <a:spcPct val="0"/>
            </a:spcBef>
            <a:spcAft>
              <a:spcPct val="15000"/>
            </a:spcAft>
            <a:buChar char="•"/>
          </a:pPr>
          <a:r>
            <a:rPr lang="en-US" sz="1300" kern="1200"/>
            <a:t>Academic excellence</a:t>
          </a:r>
        </a:p>
        <a:p>
          <a:pPr marL="228600" lvl="2" indent="-114300" algn="l" defTabSz="577850">
            <a:lnSpc>
              <a:spcPct val="90000"/>
            </a:lnSpc>
            <a:spcBef>
              <a:spcPct val="0"/>
            </a:spcBef>
            <a:spcAft>
              <a:spcPct val="15000"/>
            </a:spcAft>
            <a:buChar char="•"/>
          </a:pPr>
          <a:r>
            <a:rPr lang="en-US" sz="1300" kern="1200"/>
            <a:t>Administrative efficiency</a:t>
          </a:r>
        </a:p>
        <a:p>
          <a:pPr marL="228600" lvl="2" indent="-114300" algn="l" defTabSz="577850">
            <a:lnSpc>
              <a:spcPct val="90000"/>
            </a:lnSpc>
            <a:spcBef>
              <a:spcPct val="0"/>
            </a:spcBef>
            <a:spcAft>
              <a:spcPct val="15000"/>
            </a:spcAft>
            <a:buChar char="•"/>
          </a:pPr>
          <a:r>
            <a:rPr lang="en-US" sz="1300" kern="1200" dirty="0"/>
            <a:t>Revenue enhancement</a:t>
          </a:r>
        </a:p>
        <a:p>
          <a:pPr marL="228600" lvl="2" indent="-114300" algn="l" defTabSz="577850">
            <a:lnSpc>
              <a:spcPct val="90000"/>
            </a:lnSpc>
            <a:spcBef>
              <a:spcPct val="0"/>
            </a:spcBef>
            <a:spcAft>
              <a:spcPct val="15000"/>
            </a:spcAft>
            <a:buChar char="•"/>
          </a:pPr>
          <a:r>
            <a:rPr lang="en-US" sz="1300" kern="1200" dirty="0"/>
            <a:t>Resource utilization</a:t>
          </a:r>
        </a:p>
      </dsp:txBody>
      <dsp:txXfrm>
        <a:off x="3559305" y="546545"/>
        <a:ext cx="3122169" cy="25871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2000" dirty="0"/>
              <a:t>Notes:</a:t>
            </a:r>
          </a:p>
          <a:p>
            <a:pPr>
              <a:lnSpc>
                <a:spcPct val="120000"/>
              </a:lnSpc>
            </a:pPr>
            <a:r>
              <a:rPr lang="en-US" sz="2000" dirty="0"/>
              <a:t>Must be independently approved by Faculty Senate and Student Council</a:t>
            </a:r>
          </a:p>
          <a:p>
            <a:pPr lvl="1">
              <a:lnSpc>
                <a:spcPct val="120000"/>
              </a:lnSpc>
            </a:pPr>
            <a:r>
              <a:rPr lang="en-US" sz="1600" dirty="0"/>
              <a:t>With no revisions between the two</a:t>
            </a:r>
          </a:p>
          <a:p>
            <a:pPr>
              <a:lnSpc>
                <a:spcPct val="120000"/>
              </a:lnSpc>
            </a:pPr>
            <a:r>
              <a:rPr lang="en-US" sz="2000" dirty="0"/>
              <a:t>Please submit all suggested revisions before the final Student Council Meeting on April 29</a:t>
            </a:r>
            <a:r>
              <a:rPr lang="en-US" sz="2000" baseline="30000" dirty="0"/>
              <a:t>th</a:t>
            </a:r>
            <a:endParaRPr lang="en-US" sz="2000" dirty="0"/>
          </a:p>
          <a:p>
            <a:pPr lvl="1">
              <a:lnSpc>
                <a:spcPct val="120000"/>
              </a:lnSpc>
            </a:pPr>
            <a:r>
              <a:rPr lang="en-US" sz="1600" dirty="0"/>
              <a:t>Before Noon that day would be ideal</a:t>
            </a:r>
          </a:p>
          <a:p>
            <a:endParaRPr lang="en-US" dirty="0"/>
          </a:p>
        </p:txBody>
      </p:sp>
      <p:sp>
        <p:nvSpPr>
          <p:cNvPr id="4" name="Slide Number Placeholder 3"/>
          <p:cNvSpPr>
            <a:spLocks noGrp="1"/>
          </p:cNvSpPr>
          <p:nvPr>
            <p:ph type="sldNum" sz="quarter" idx="5"/>
          </p:nvPr>
        </p:nvSpPr>
        <p:spPr/>
        <p:txBody>
          <a:bodyPr/>
          <a:lstStyle/>
          <a:p>
            <a:fld id="{2D42CB18-3CDA-9641-86CF-E84D6A9849BC}" type="slidenum">
              <a:rPr lang="en-US" smtClean="0"/>
              <a:t>12</a:t>
            </a:fld>
            <a:endParaRPr lang="en-US"/>
          </a:p>
        </p:txBody>
      </p:sp>
    </p:spTree>
    <p:extLst>
      <p:ext uri="{BB962C8B-B14F-4D97-AF65-F5344CB8AC3E}">
        <p14:creationId xmlns:p14="http://schemas.microsoft.com/office/powerpoint/2010/main" val="35371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6D71-B788-B451-3DC5-AD0161D6B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65876-F9B6-294B-0FBB-8150338D1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F7FA2-09FC-69E4-3739-AB4692FE84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2A4D2-2E1B-E5D5-C8C0-D2481579BCC0}"/>
              </a:ext>
            </a:extLst>
          </p:cNvPr>
          <p:cNvSpPr>
            <a:spLocks noGrp="1"/>
          </p:cNvSpPr>
          <p:nvPr>
            <p:ph type="sldNum" sz="quarter" idx="5"/>
          </p:nvPr>
        </p:nvSpPr>
        <p:spPr/>
        <p:txBody>
          <a:bodyPr/>
          <a:lstStyle/>
          <a:p>
            <a:fld id="{19C7F2C5-88BF-4A4D-85E4-BB684D514F32}" type="slidenum">
              <a:rPr lang="en-US" smtClean="0"/>
              <a:t>58</a:t>
            </a:fld>
            <a:endParaRPr lang="en-US"/>
          </a:p>
        </p:txBody>
      </p:sp>
    </p:spTree>
    <p:extLst>
      <p:ext uri="{BB962C8B-B14F-4D97-AF65-F5344CB8AC3E}">
        <p14:creationId xmlns:p14="http://schemas.microsoft.com/office/powerpoint/2010/main" val="105797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312CD-F9BC-ADDA-1EF0-CB92333B8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71CC1-E8A0-1A89-B329-F9DFF6F59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7DA92-3EFB-06E2-2DF6-1BFCCDA8EE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141BF6-5E82-824B-0748-B14C604A8BD7}"/>
              </a:ext>
            </a:extLst>
          </p:cNvPr>
          <p:cNvSpPr>
            <a:spLocks noGrp="1"/>
          </p:cNvSpPr>
          <p:nvPr>
            <p:ph type="sldNum" sz="quarter" idx="5"/>
          </p:nvPr>
        </p:nvSpPr>
        <p:spPr/>
        <p:txBody>
          <a:bodyPr/>
          <a:lstStyle/>
          <a:p>
            <a:fld id="{19C7F2C5-88BF-4A4D-85E4-BB684D514F32}" type="slidenum">
              <a:rPr lang="en-US" smtClean="0"/>
              <a:t>59</a:t>
            </a:fld>
            <a:endParaRPr lang="en-US"/>
          </a:p>
        </p:txBody>
      </p:sp>
    </p:spTree>
    <p:extLst>
      <p:ext uri="{BB962C8B-B14F-4D97-AF65-F5344CB8AC3E}">
        <p14:creationId xmlns:p14="http://schemas.microsoft.com/office/powerpoint/2010/main" val="429121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02E79-8D8F-8F68-CA48-583EF6C96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DFEAC-BB6D-AC93-D6F0-8ACD75F96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39FC-EDEE-9AAD-93FA-FF3F3D3B95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A574C-ADD6-021B-1F1A-C89FA6BC9869}"/>
              </a:ext>
            </a:extLst>
          </p:cNvPr>
          <p:cNvSpPr>
            <a:spLocks noGrp="1"/>
          </p:cNvSpPr>
          <p:nvPr>
            <p:ph type="sldNum" sz="quarter" idx="5"/>
          </p:nvPr>
        </p:nvSpPr>
        <p:spPr/>
        <p:txBody>
          <a:bodyPr/>
          <a:lstStyle/>
          <a:p>
            <a:fld id="{19C7F2C5-88BF-4A4D-85E4-BB684D514F32}" type="slidenum">
              <a:rPr lang="en-US" smtClean="0"/>
              <a:t>60</a:t>
            </a:fld>
            <a:endParaRPr lang="en-US"/>
          </a:p>
        </p:txBody>
      </p:sp>
    </p:spTree>
    <p:extLst>
      <p:ext uri="{BB962C8B-B14F-4D97-AF65-F5344CB8AC3E}">
        <p14:creationId xmlns:p14="http://schemas.microsoft.com/office/powerpoint/2010/main" val="75115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C299-3A8A-090F-1F1E-5AE22235E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4FC30-BC48-19D5-8BFB-D08F51602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3FCB6-30C7-21DB-B8F7-E6571F2470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B80A98-4AE2-9E78-C7E1-F7F763D62C8B}"/>
              </a:ext>
            </a:extLst>
          </p:cNvPr>
          <p:cNvSpPr>
            <a:spLocks noGrp="1"/>
          </p:cNvSpPr>
          <p:nvPr>
            <p:ph type="sldNum" sz="quarter" idx="5"/>
          </p:nvPr>
        </p:nvSpPr>
        <p:spPr/>
        <p:txBody>
          <a:bodyPr/>
          <a:lstStyle/>
          <a:p>
            <a:fld id="{19C7F2C5-88BF-4A4D-85E4-BB684D514F32}" type="slidenum">
              <a:rPr lang="en-US" smtClean="0"/>
              <a:t>61</a:t>
            </a:fld>
            <a:endParaRPr lang="en-US"/>
          </a:p>
        </p:txBody>
      </p:sp>
    </p:spTree>
    <p:extLst>
      <p:ext uri="{BB962C8B-B14F-4D97-AF65-F5344CB8AC3E}">
        <p14:creationId xmlns:p14="http://schemas.microsoft.com/office/powerpoint/2010/main" val="398850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DEFF-3B35-0E75-954C-58E654102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D9D26-40C2-2716-32FF-CBB828EE7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60F92-56B7-840B-FE9D-357DBB42B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B07399-A7B7-730E-CD13-D0B478C1EA08}"/>
              </a:ext>
            </a:extLst>
          </p:cNvPr>
          <p:cNvSpPr>
            <a:spLocks noGrp="1"/>
          </p:cNvSpPr>
          <p:nvPr>
            <p:ph type="sldNum" sz="quarter" idx="5"/>
          </p:nvPr>
        </p:nvSpPr>
        <p:spPr/>
        <p:txBody>
          <a:bodyPr/>
          <a:lstStyle/>
          <a:p>
            <a:fld id="{19C7F2C5-88BF-4A4D-85E4-BB684D514F32}" type="slidenum">
              <a:rPr lang="en-US" smtClean="0"/>
              <a:t>62</a:t>
            </a:fld>
            <a:endParaRPr lang="en-US"/>
          </a:p>
        </p:txBody>
      </p:sp>
    </p:spTree>
    <p:extLst>
      <p:ext uri="{BB962C8B-B14F-4D97-AF65-F5344CB8AC3E}">
        <p14:creationId xmlns:p14="http://schemas.microsoft.com/office/powerpoint/2010/main" val="279000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F3C5D-311C-E48C-D6D6-88B424AA9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6E068-475F-344D-67BC-8C5D174FB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8296D-9570-D33A-7175-9AC0AE43F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5BB420-A956-4239-B0C5-B9DA930224A6}"/>
              </a:ext>
            </a:extLst>
          </p:cNvPr>
          <p:cNvSpPr>
            <a:spLocks noGrp="1"/>
          </p:cNvSpPr>
          <p:nvPr>
            <p:ph type="sldNum" sz="quarter" idx="5"/>
          </p:nvPr>
        </p:nvSpPr>
        <p:spPr/>
        <p:txBody>
          <a:bodyPr/>
          <a:lstStyle/>
          <a:p>
            <a:fld id="{19C7F2C5-88BF-4A4D-85E4-BB684D514F32}" type="slidenum">
              <a:rPr lang="en-US" smtClean="0"/>
              <a:t>63</a:t>
            </a:fld>
            <a:endParaRPr lang="en-US"/>
          </a:p>
        </p:txBody>
      </p:sp>
    </p:spTree>
    <p:extLst>
      <p:ext uri="{BB962C8B-B14F-4D97-AF65-F5344CB8AC3E}">
        <p14:creationId xmlns:p14="http://schemas.microsoft.com/office/powerpoint/2010/main" val="146469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https://mailmissouri.sharepoint.com/:b:/s/BudgetaryAffairsCommittee-Ogrp/EQR94VGR-RJKiPzG00UNTcMBhtVZ6dVYGHPsQW9TypuqvQ?e=cKcH3H</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63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48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3121fc1e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33121fc1ed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33121fc1ed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17bed50fe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317bed50fe1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317bed50fe1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Currently in the works for some, but please continue to collaborate with </a:t>
            </a:r>
            <a:r>
              <a:rPr lang="en-US" err="1">
                <a:ea typeface="Calibri"/>
                <a:cs typeface="Calibri"/>
              </a:rPr>
              <a:t>studetns</a:t>
            </a:r>
            <a:r>
              <a:rPr lang="en-US">
                <a:ea typeface="Calibri"/>
                <a:cs typeface="Calibri"/>
              </a:rPr>
              <a:t> to we can ensure it is </a:t>
            </a:r>
            <a:r>
              <a:rPr lang="en-US" err="1">
                <a:ea typeface="Calibri"/>
                <a:cs typeface="Calibri"/>
              </a:rPr>
              <a:t>benefital</a:t>
            </a:r>
            <a:r>
              <a:rPr lang="en-US">
                <a:ea typeface="Calibri"/>
                <a:cs typeface="Calibri"/>
              </a:rPr>
              <a:t> information. Course catalogs in the works, pushing syllabi on simple syllabus, course offerings pushed by advisors, etc.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1175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BADC3-E6E9-D2AC-598E-F90487398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2248A-626B-82CE-BE7E-8F4FDD0B7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AF8BF-9C22-D57C-1425-A19CFC3B79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BABD56-A9DC-C983-B88B-41478BF50F68}"/>
              </a:ext>
            </a:extLst>
          </p:cNvPr>
          <p:cNvSpPr>
            <a:spLocks noGrp="1"/>
          </p:cNvSpPr>
          <p:nvPr>
            <p:ph type="sldNum" sz="quarter" idx="5"/>
          </p:nvPr>
        </p:nvSpPr>
        <p:spPr/>
        <p:txBody>
          <a:bodyPr/>
          <a:lstStyle/>
          <a:p>
            <a:fld id="{19C7F2C5-88BF-4A4D-85E4-BB684D514F32}" type="slidenum">
              <a:rPr lang="en-US" smtClean="0"/>
              <a:t>53</a:t>
            </a:fld>
            <a:endParaRPr lang="en-US"/>
          </a:p>
        </p:txBody>
      </p:sp>
    </p:spTree>
    <p:extLst>
      <p:ext uri="{BB962C8B-B14F-4D97-AF65-F5344CB8AC3E}">
        <p14:creationId xmlns:p14="http://schemas.microsoft.com/office/powerpoint/2010/main" val="401403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0B36-1DC7-08F7-7C28-39D6F1378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B81EA-8149-0BBE-880A-22BAB0972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6DF98-FE5E-0268-12E6-1B716F69D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BB5831-D086-5A99-1EEF-7118081655DA}"/>
              </a:ext>
            </a:extLst>
          </p:cNvPr>
          <p:cNvSpPr>
            <a:spLocks noGrp="1"/>
          </p:cNvSpPr>
          <p:nvPr>
            <p:ph type="sldNum" sz="quarter" idx="5"/>
          </p:nvPr>
        </p:nvSpPr>
        <p:spPr/>
        <p:txBody>
          <a:bodyPr/>
          <a:lstStyle/>
          <a:p>
            <a:fld id="{19C7F2C5-88BF-4A4D-85E4-BB684D514F32}" type="slidenum">
              <a:rPr lang="en-US" smtClean="0"/>
              <a:t>54</a:t>
            </a:fld>
            <a:endParaRPr lang="en-US"/>
          </a:p>
        </p:txBody>
      </p:sp>
    </p:spTree>
    <p:extLst>
      <p:ext uri="{BB962C8B-B14F-4D97-AF65-F5344CB8AC3E}">
        <p14:creationId xmlns:p14="http://schemas.microsoft.com/office/powerpoint/2010/main" val="35935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2CB18-3CDA-9641-86CF-E84D6A9849BC}" type="slidenum">
              <a:rPr lang="en-US" smtClean="0"/>
              <a:t>55</a:t>
            </a:fld>
            <a:endParaRPr lang="en-US"/>
          </a:p>
        </p:txBody>
      </p:sp>
    </p:spTree>
    <p:extLst>
      <p:ext uri="{BB962C8B-B14F-4D97-AF65-F5344CB8AC3E}">
        <p14:creationId xmlns:p14="http://schemas.microsoft.com/office/powerpoint/2010/main" val="326607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FC47-0206-B595-CD68-5067512A1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FDCCB-C22B-7F98-0C3F-CD41A40C6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EF3DB-29C9-F4A6-A561-D273019D78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968B06-A8B4-6D99-6FAC-F1CF8A856BEC}"/>
              </a:ext>
            </a:extLst>
          </p:cNvPr>
          <p:cNvSpPr>
            <a:spLocks noGrp="1"/>
          </p:cNvSpPr>
          <p:nvPr>
            <p:ph type="sldNum" sz="quarter" idx="5"/>
          </p:nvPr>
        </p:nvSpPr>
        <p:spPr/>
        <p:txBody>
          <a:bodyPr/>
          <a:lstStyle/>
          <a:p>
            <a:fld id="{19C7F2C5-88BF-4A4D-85E4-BB684D514F32}" type="slidenum">
              <a:rPr lang="en-US" smtClean="0"/>
              <a:t>56</a:t>
            </a:fld>
            <a:endParaRPr lang="en-US"/>
          </a:p>
        </p:txBody>
      </p:sp>
    </p:spTree>
    <p:extLst>
      <p:ext uri="{BB962C8B-B14F-4D97-AF65-F5344CB8AC3E}">
        <p14:creationId xmlns:p14="http://schemas.microsoft.com/office/powerpoint/2010/main" val="265296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47AA-EAC1-8B1D-0AC1-8374515DB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FA16-CAE2-B92B-AA99-66F8BF421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D0D3B-FA26-A35C-E28B-052843C2CA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4FB12E-CA94-81C3-4155-4DD23D5C7484}"/>
              </a:ext>
            </a:extLst>
          </p:cNvPr>
          <p:cNvSpPr>
            <a:spLocks noGrp="1"/>
          </p:cNvSpPr>
          <p:nvPr>
            <p:ph type="sldNum" sz="quarter" idx="5"/>
          </p:nvPr>
        </p:nvSpPr>
        <p:spPr/>
        <p:txBody>
          <a:bodyPr/>
          <a:lstStyle/>
          <a:p>
            <a:fld id="{19C7F2C5-88BF-4A4D-85E4-BB684D514F32}" type="slidenum">
              <a:rPr lang="en-US" smtClean="0"/>
              <a:t>57</a:t>
            </a:fld>
            <a:endParaRPr lang="en-US"/>
          </a:p>
        </p:txBody>
      </p:sp>
    </p:spTree>
    <p:extLst>
      <p:ext uri="{BB962C8B-B14F-4D97-AF65-F5344CB8AC3E}">
        <p14:creationId xmlns:p14="http://schemas.microsoft.com/office/powerpoint/2010/main" val="5133800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0" y="3922476"/>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353024"/>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descr="A black and grey logo&#10;&#10;Description automatically generated">
            <a:extLst>
              <a:ext uri="{FF2B5EF4-FFF2-40B4-BE49-F238E27FC236}">
                <a16:creationId xmlns:a16="http://schemas.microsoft.com/office/drawing/2014/main" id="{CE891AA3-DA24-6B49-C7AF-2643EFEC525C}"/>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90261" y="4296645"/>
            <a:ext cx="902969" cy="848169"/>
          </a:xfrm>
          <a:prstGeom prst="rect">
            <a:avLst/>
          </a:prstGeom>
          <a:solidFill>
            <a:srgbClr val="BFD730"/>
          </a:solidFill>
        </p:spPr>
      </p:pic>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B19A1E93-621D-0D6E-A7F4-EC7C4EEAFC01}"/>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3" name="Content Placeholder 2"/>
          <p:cNvSpPr>
            <a:spLocks noGrp="1"/>
          </p:cNvSpPr>
          <p:nvPr>
            <p:ph idx="1"/>
          </p:nvPr>
        </p:nvSpPr>
        <p:spPr>
          <a:xfrm>
            <a:off x="393192" y="1117600"/>
            <a:ext cx="4041648" cy="3289808"/>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117600"/>
            <a:ext cx="4041648" cy="32898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641655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0" y="469003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Graphic 2">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66975606"/>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Graphic 2">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97445029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2281500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33680045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227331"/>
            <a:ext cx="7886700" cy="335088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1482684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8011787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4" name="Graphic 3">
            <a:extLst>
              <a:ext uri="{FF2B5EF4-FFF2-40B4-BE49-F238E27FC236}">
                <a16:creationId xmlns:a16="http://schemas.microsoft.com/office/drawing/2014/main" id="{3F984CC3-09DD-6B4F-2D56-F3BA5F4D4D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0652105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4" name="Graphic 3">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6842257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08BD-BF91-1EF6-FD0E-9794988DA66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4732BBE-6244-8306-6449-028EE644776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E6F273-6EAC-F83A-5922-C58BA1187669}"/>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5" name="Footer Placeholder 4">
            <a:extLst>
              <a:ext uri="{FF2B5EF4-FFF2-40B4-BE49-F238E27FC236}">
                <a16:creationId xmlns:a16="http://schemas.microsoft.com/office/drawing/2014/main" id="{100BEFDF-152C-B0DC-3474-90A643F73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9252F-74A8-5F22-E4B8-ACFD585833A3}"/>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8338952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FE28-8D2C-6E54-5E0F-47280D8E8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11D74-1A71-5F44-3593-2ABC3B42D1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07363-AFEC-1B94-49E4-9EB9590E1F65}"/>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5" name="Footer Placeholder 4">
            <a:extLst>
              <a:ext uri="{FF2B5EF4-FFF2-40B4-BE49-F238E27FC236}">
                <a16:creationId xmlns:a16="http://schemas.microsoft.com/office/drawing/2014/main" id="{3F4C281E-BC12-F0AA-91E5-B55742700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F4EE9-8E20-8769-5181-06F4B9DF9502}"/>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109408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2CEB52C7-1489-3193-DB18-BA40A3CD3CE3}"/>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30330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9721-FD3A-EE1B-D536-B7CEB1965C4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43ABED7-BC50-7A19-FD29-E5F581DB6AC6}"/>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C2C67-62FF-64C3-68FD-D1B74F8F5A15}"/>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5" name="Footer Placeholder 4">
            <a:extLst>
              <a:ext uri="{FF2B5EF4-FFF2-40B4-BE49-F238E27FC236}">
                <a16:creationId xmlns:a16="http://schemas.microsoft.com/office/drawing/2014/main" id="{8FCCC4AC-8873-72BF-1B32-2897D961D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DFBE2-116B-BA52-4CC0-79DE7502B63B}"/>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6642736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C46F-3897-4EA9-9A9C-A99F3AEEB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F931D-EEBF-1EAD-BBC8-8BC46CA013F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41E7B3-17E9-F615-1824-37BECA0040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42AC7-F5F7-E1FB-A2AD-1A8AE8957972}"/>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6" name="Footer Placeholder 5">
            <a:extLst>
              <a:ext uri="{FF2B5EF4-FFF2-40B4-BE49-F238E27FC236}">
                <a16:creationId xmlns:a16="http://schemas.microsoft.com/office/drawing/2014/main" id="{32085E50-B725-79A5-BBFD-28E814AF5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6C7CB-A6CA-7E9C-E6E1-7C57EEF6E70E}"/>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1962133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1388-6441-AA77-0ACB-9D11C22D396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BAA48-DABD-4A05-0E43-305DE9C580F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307A66-9204-5AF0-6CBB-71C37C440C9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D515B-BD08-4729-E74E-6D771A7163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75021-300E-3FB4-25EE-924B87DC1DE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0FD106-CED9-9026-F973-F316BFA5B976}"/>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8" name="Footer Placeholder 7">
            <a:extLst>
              <a:ext uri="{FF2B5EF4-FFF2-40B4-BE49-F238E27FC236}">
                <a16:creationId xmlns:a16="http://schemas.microsoft.com/office/drawing/2014/main" id="{E7B64896-343F-219E-BCA4-BBCA703E22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B890F-307E-9A60-09F5-FFE41392AF4C}"/>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192373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1808-58F8-8199-455A-15AFEF10D5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9EB7B9-BEB1-469B-A6E4-87E3B03E1995}"/>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4" name="Footer Placeholder 3">
            <a:extLst>
              <a:ext uri="{FF2B5EF4-FFF2-40B4-BE49-F238E27FC236}">
                <a16:creationId xmlns:a16="http://schemas.microsoft.com/office/drawing/2014/main" id="{8D0060A2-A4EB-4E79-173C-A21164F8E1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A2796-D2DA-0AA9-D07C-2E01126AA210}"/>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14553550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3D7AB-5380-7E1C-1687-9E542D5A3EAE}"/>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3" name="Footer Placeholder 2">
            <a:extLst>
              <a:ext uri="{FF2B5EF4-FFF2-40B4-BE49-F238E27FC236}">
                <a16:creationId xmlns:a16="http://schemas.microsoft.com/office/drawing/2014/main" id="{4A548F0C-BBAA-72D2-43D2-5A74EF425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79C60-B9DA-0B82-AE28-3B1AF4D9BF10}"/>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1254712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9F71-369E-6E5A-E35F-3F028A02E93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D941F6E-C400-BCA3-820F-B43ED60E4D4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8A5B84-B888-CD5B-FE0F-ADAEE058CD3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671C75-5A64-A47F-7BFF-9305388384E1}"/>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6" name="Footer Placeholder 5">
            <a:extLst>
              <a:ext uri="{FF2B5EF4-FFF2-40B4-BE49-F238E27FC236}">
                <a16:creationId xmlns:a16="http://schemas.microsoft.com/office/drawing/2014/main" id="{54C778B6-BA8E-C50E-82FC-8489399D8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DDD19-8DFF-74D9-17C8-F932CAAB3D80}"/>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41077768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D100-F65C-E681-71CD-FAB4DD7449E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A3EE9DF-983B-3F99-C68D-DD10278795F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EC0A23-31FC-F63B-A032-C9E57E74DD3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DF126B-A443-104E-752E-978050461D12}"/>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6" name="Footer Placeholder 5">
            <a:extLst>
              <a:ext uri="{FF2B5EF4-FFF2-40B4-BE49-F238E27FC236}">
                <a16:creationId xmlns:a16="http://schemas.microsoft.com/office/drawing/2014/main" id="{FD1280F4-6833-1335-F75D-98AD8945A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1E551-86C9-952A-A974-CB1C9B799EA0}"/>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27235460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87C0-6305-A1C7-9DD4-29AE90981A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86B93C-5E9C-2E60-C9AC-F6E7E227C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D3101-1F4A-2157-842D-7E14B5D8E959}"/>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5" name="Footer Placeholder 4">
            <a:extLst>
              <a:ext uri="{FF2B5EF4-FFF2-40B4-BE49-F238E27FC236}">
                <a16:creationId xmlns:a16="http://schemas.microsoft.com/office/drawing/2014/main" id="{5EBE8334-434C-7FE1-350C-736CB6BB1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819F6-EBA1-1C95-AB04-E2F63CD04403}"/>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16827191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C12E5-190F-E241-BEA1-58FD5C166B8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1C9F4-C6FF-1F79-DC0D-E0D5208F7F8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75AB6-FCA4-2458-DCA8-44B1282195E0}"/>
              </a:ext>
            </a:extLst>
          </p:cNvPr>
          <p:cNvSpPr>
            <a:spLocks noGrp="1"/>
          </p:cNvSpPr>
          <p:nvPr>
            <p:ph type="dt" sz="half" idx="10"/>
          </p:nvPr>
        </p:nvSpPr>
        <p:spPr/>
        <p:txBody>
          <a:bodyPr/>
          <a:lstStyle/>
          <a:p>
            <a:fld id="{E4E53229-8776-4B97-A241-1760C65EA6C3}" type="datetimeFigureOut">
              <a:rPr lang="en-US" smtClean="0"/>
              <a:t>4/24/2025</a:t>
            </a:fld>
            <a:endParaRPr lang="en-US"/>
          </a:p>
        </p:txBody>
      </p:sp>
      <p:sp>
        <p:nvSpPr>
          <p:cNvPr id="5" name="Footer Placeholder 4">
            <a:extLst>
              <a:ext uri="{FF2B5EF4-FFF2-40B4-BE49-F238E27FC236}">
                <a16:creationId xmlns:a16="http://schemas.microsoft.com/office/drawing/2014/main" id="{44BD9063-D6D7-7CF7-EB5F-E45538DBF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2A96B-E740-DE90-5EA8-B0FEF24C2C9D}"/>
              </a:ext>
            </a:extLst>
          </p:cNvPr>
          <p:cNvSpPr>
            <a:spLocks noGrp="1"/>
          </p:cNvSpPr>
          <p:nvPr>
            <p:ph type="sldNum" sz="quarter" idx="12"/>
          </p:nvPr>
        </p:nvSpPr>
        <p:spPr/>
        <p:txBody>
          <a:bodyPr/>
          <a:lstStyle/>
          <a:p>
            <a:fld id="{ADC77AFE-B5B8-4EA6-8117-282FE738E159}" type="slidenum">
              <a:rPr lang="en-US" smtClean="0"/>
              <a:t>‹#›</a:t>
            </a:fld>
            <a:endParaRPr lang="en-US"/>
          </a:p>
        </p:txBody>
      </p:sp>
    </p:spTree>
    <p:extLst>
      <p:ext uri="{BB962C8B-B14F-4D97-AF65-F5344CB8AC3E}">
        <p14:creationId xmlns:p14="http://schemas.microsoft.com/office/powerpoint/2010/main" val="42808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74C673AA-25A3-3DB5-C71A-58266DBD746D}"/>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4767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7F939C57-A852-87DF-809E-2D26415443C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25492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49212413-9323-90E4-FE83-42E4867FCB94}"/>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61992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D. Westenberg</a:t>
            </a:r>
          </a:p>
          <a:p>
            <a:pPr lvl="0"/>
            <a:r>
              <a:rPr lang="en-US" dirty="0"/>
              <a:t>President</a:t>
            </a:r>
          </a:p>
          <a:p>
            <a:pPr lvl="0"/>
            <a:r>
              <a:rPr lang="en-US" dirty="0"/>
              <a:t>Faculty Senate</a:t>
            </a:r>
          </a:p>
          <a:p>
            <a:pPr lvl="0"/>
            <a:r>
              <a:rPr lang="en-US" dirty="0"/>
              <a:t>Email: djwesten@mst.edu</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facultysenate.mst.edu</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descr="A black and grey logo&#10;&#10;Description automatically generated">
            <a:extLst>
              <a:ext uri="{FF2B5EF4-FFF2-40B4-BE49-F238E27FC236}">
                <a16:creationId xmlns:a16="http://schemas.microsoft.com/office/drawing/2014/main" id="{724D68AD-E587-06A1-583D-7BF32B39873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723267" y="4304646"/>
            <a:ext cx="902969" cy="848169"/>
          </a:xfrm>
          <a:prstGeom prst="rect">
            <a:avLst/>
          </a:prstGeom>
          <a:solidFill>
            <a:srgbClr val="BFD730"/>
          </a:solidFill>
        </p:spPr>
      </p:pic>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Picture 8" descr="A black and grey logo&#10;&#10;Description automatically generated">
            <a:extLst>
              <a:ext uri="{FF2B5EF4-FFF2-40B4-BE49-F238E27FC236}">
                <a16:creationId xmlns:a16="http://schemas.microsoft.com/office/drawing/2014/main" id="{0086BAA5-C028-5CC7-75B3-0CC57E83AD2F}"/>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2" name="Picture 11" descr="A black and grey logo&#10;&#10;Description automatically generated">
            <a:extLst>
              <a:ext uri="{FF2B5EF4-FFF2-40B4-BE49-F238E27FC236}">
                <a16:creationId xmlns:a16="http://schemas.microsoft.com/office/drawing/2014/main" id="{63A6A80C-34F4-AF5B-49DE-B20E9F4E9A4D}"/>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9" descr="A black and grey logo&#10;&#10;Description automatically generated">
            <a:extLst>
              <a:ext uri="{FF2B5EF4-FFF2-40B4-BE49-F238E27FC236}">
                <a16:creationId xmlns:a16="http://schemas.microsoft.com/office/drawing/2014/main" id="{FD9D2F51-2D2D-0BFF-0EC1-0011076A72BE}"/>
              </a:ext>
            </a:extLst>
          </p:cNvPr>
          <p:cNvPicPr>
            <a:picLocks noChangeAspect="1"/>
          </p:cNvPicPr>
          <p:nvPr userDrawn="1"/>
        </p:nvPicPr>
        <p:blipFill>
          <a:blip r:embed="rId4"/>
          <a:stretch>
            <a:fillRect/>
          </a:stretch>
        </p:blipFill>
        <p:spPr>
          <a:xfrm>
            <a:off x="8422691" y="0"/>
            <a:ext cx="787128" cy="768085"/>
          </a:xfrm>
          <a:prstGeom prst="rect">
            <a:avLst/>
          </a:prstGeom>
        </p:spPr>
      </p:pic>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descr="A black and grey logo&#10;&#10;Description automatically generated">
            <a:extLst>
              <a:ext uri="{FF2B5EF4-FFF2-40B4-BE49-F238E27FC236}">
                <a16:creationId xmlns:a16="http://schemas.microsoft.com/office/drawing/2014/main" id="{02083F16-9CEB-D088-86E0-8B79C1FF787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descr="A black and grey logo&#10;&#10;Description automatically generated">
            <a:extLst>
              <a:ext uri="{FF2B5EF4-FFF2-40B4-BE49-F238E27FC236}">
                <a16:creationId xmlns:a16="http://schemas.microsoft.com/office/drawing/2014/main" id="{1D002790-8187-B843-A5B6-C9BEA8B7078F}"/>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C9716E-1B99-9BAF-C400-8CD2F6D4E195}"/>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90261" y="4296645"/>
            <a:ext cx="902969" cy="848169"/>
          </a:xfrm>
          <a:prstGeom prst="rect">
            <a:avLst/>
          </a:prstGeom>
          <a:solidFill>
            <a:srgbClr val="BFD730"/>
          </a:solidFill>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3856806"/>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315336"/>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726692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FACC34-8909-CF99-DA96-664044D32D3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Picture 8" descr="A black and grey logo&#10;&#10;Description automatically generated">
            <a:extLst>
              <a:ext uri="{FF2B5EF4-FFF2-40B4-BE49-F238E27FC236}">
                <a16:creationId xmlns:a16="http://schemas.microsoft.com/office/drawing/2014/main" id="{82B5BA89-E645-83CC-7A0D-BA014F16B46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629841" y="4304646"/>
            <a:ext cx="902969" cy="848169"/>
          </a:xfrm>
          <a:prstGeom prst="rect">
            <a:avLst/>
          </a:prstGeom>
          <a:solidFill>
            <a:srgbClr val="BFD730"/>
          </a:solidFill>
        </p:spPr>
      </p:pic>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8300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F32BA7-2FFC-E0BA-2B6B-6AA3690B5CD5}"/>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Picture 8" descr="A black and grey logo&#10;&#10;Description automatically generated">
            <a:extLst>
              <a:ext uri="{FF2B5EF4-FFF2-40B4-BE49-F238E27FC236}">
                <a16:creationId xmlns:a16="http://schemas.microsoft.com/office/drawing/2014/main" id="{D0B67C68-EF0B-2316-F147-508637A836E9}"/>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627459" y="4304646"/>
            <a:ext cx="902969" cy="848169"/>
          </a:xfrm>
          <a:prstGeom prst="rect">
            <a:avLst/>
          </a:prstGeom>
          <a:solidFill>
            <a:srgbClr val="BFD730"/>
          </a:solidFill>
        </p:spPr>
      </p:pic>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72741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6EE3A4-3C13-B72F-2876-0C3F043B58F6}"/>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8" name="Picture 7" descr="A black and grey logo&#10;&#10;Description automatically generated">
            <a:extLst>
              <a:ext uri="{FF2B5EF4-FFF2-40B4-BE49-F238E27FC236}">
                <a16:creationId xmlns:a16="http://schemas.microsoft.com/office/drawing/2014/main" id="{FF8DD793-040A-CAA5-8F81-C3D078B02F5A}"/>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628649" y="4304646"/>
            <a:ext cx="902969" cy="848169"/>
          </a:xfrm>
          <a:prstGeom prst="rect">
            <a:avLst/>
          </a:prstGeom>
          <a:solidFill>
            <a:srgbClr val="BFD730"/>
          </a:solidFill>
        </p:spPr>
      </p:pic>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29527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C70B63-231F-727C-85CB-F9FE74DBB3D2}"/>
              </a:ext>
            </a:extLst>
          </p:cNvPr>
          <p:cNvSpPr/>
          <p:nvPr userDrawn="1"/>
        </p:nvSpPr>
        <p:spPr>
          <a:xfrm>
            <a:off x="-37706" y="4687191"/>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8" name="Picture 7" descr="A black and grey logo&#10;&#10;Description automatically generated">
            <a:extLst>
              <a:ext uri="{FF2B5EF4-FFF2-40B4-BE49-F238E27FC236}">
                <a16:creationId xmlns:a16="http://schemas.microsoft.com/office/drawing/2014/main" id="{18FF6853-5658-1781-F67F-0CC4A31C3B29}"/>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628649" y="4307511"/>
            <a:ext cx="902969" cy="848169"/>
          </a:xfrm>
          <a:prstGeom prst="rect">
            <a:avLst/>
          </a:prstGeom>
          <a:solidFill>
            <a:srgbClr val="BFD730"/>
          </a:solidFill>
        </p:spPr>
      </p:pic>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478211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descr="A black and grey logo&#10;&#10;Description automatically generated">
            <a:extLst>
              <a:ext uri="{FF2B5EF4-FFF2-40B4-BE49-F238E27FC236}">
                <a16:creationId xmlns:a16="http://schemas.microsoft.com/office/drawing/2014/main" id="{67EE4F3B-3D61-7A50-E0CB-9230C19150C5}"/>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Tree>
    <p:extLst>
      <p:ext uri="{BB962C8B-B14F-4D97-AF65-F5344CB8AC3E}">
        <p14:creationId xmlns:p14="http://schemas.microsoft.com/office/powerpoint/2010/main" val="2180982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AC13C5-48F2-B234-A77F-248F81E855FE}"/>
              </a:ext>
            </a:extLst>
          </p:cNvPr>
          <p:cNvSpPr/>
          <p:nvPr userDrawn="1"/>
        </p:nvSpPr>
        <p:spPr>
          <a:xfrm>
            <a:off x="-37706" y="4684326"/>
            <a:ext cx="9181706" cy="468489"/>
          </a:xfrm>
          <a:prstGeom prst="rect">
            <a:avLst/>
          </a:prstGeom>
          <a:solidFill>
            <a:srgbClr val="15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descr="A black and grey logo&#10;&#10;Description automatically generated">
            <a:extLst>
              <a:ext uri="{FF2B5EF4-FFF2-40B4-BE49-F238E27FC236}">
                <a16:creationId xmlns:a16="http://schemas.microsoft.com/office/drawing/2014/main" id="{DA443F3B-5B15-5E85-C16E-921665EBCC3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510790" y="4304646"/>
            <a:ext cx="902969" cy="848169"/>
          </a:xfrm>
          <a:prstGeom prst="rect">
            <a:avLst/>
          </a:prstGeom>
          <a:solidFill>
            <a:srgbClr val="BFD730"/>
          </a:solidFill>
        </p:spPr>
      </p:pic>
      <p:sp>
        <p:nvSpPr>
          <p:cNvPr id="4" name="Text Placeholder 9"/>
          <p:cNvSpPr>
            <a:spLocks noGrp="1"/>
          </p:cNvSpPr>
          <p:nvPr>
            <p:ph type="body" sz="quarter" idx="11" hasCustomPrompt="1"/>
          </p:nvPr>
        </p:nvSpPr>
        <p:spPr>
          <a:xfrm>
            <a:off x="510790" y="2689750"/>
            <a:ext cx="8197114" cy="2005343"/>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247571"/>
            <a:ext cx="8184662" cy="308378"/>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342502"/>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pic>
        <p:nvPicPr>
          <p:cNvPr id="3" name="Picture 2">
            <a:extLst>
              <a:ext uri="{FF2B5EF4-FFF2-40B4-BE49-F238E27FC236}">
                <a16:creationId xmlns:a16="http://schemas.microsoft.com/office/drawing/2014/main" id="{2A58A6EC-965C-F53D-96DD-EEE273F7EC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790" y="329787"/>
            <a:ext cx="3161098" cy="816997"/>
          </a:xfrm>
          <a:prstGeom prst="rect">
            <a:avLst/>
          </a:prstGeom>
        </p:spPr>
      </p:pic>
    </p:spTree>
    <p:extLst>
      <p:ext uri="{BB962C8B-B14F-4D97-AF65-F5344CB8AC3E}">
        <p14:creationId xmlns:p14="http://schemas.microsoft.com/office/powerpoint/2010/main" val="2423486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AFCE-1C32-EB87-522B-E97754ADD77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2C2991B-E9A2-2E3D-6EB1-2A16BB55411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38F57A-09DB-FD23-EEE4-36E046536445}"/>
              </a:ext>
            </a:extLst>
          </p:cNvPr>
          <p:cNvSpPr>
            <a:spLocks noGrp="1"/>
          </p:cNvSpPr>
          <p:nvPr>
            <p:ph type="dt" sz="half" idx="10"/>
          </p:nvPr>
        </p:nvSpPr>
        <p:spPr/>
        <p:txBody>
          <a:bodyPr/>
          <a:lstStyle/>
          <a:p>
            <a:fld id="{3A1A1A0D-151F-4749-9FE8-6A85F8FA5AB8}" type="datetimeFigureOut">
              <a:rPr lang="en-US" smtClean="0"/>
              <a:t>4/24/2025</a:t>
            </a:fld>
            <a:endParaRPr lang="en-US"/>
          </a:p>
        </p:txBody>
      </p:sp>
      <p:sp>
        <p:nvSpPr>
          <p:cNvPr id="5" name="Footer Placeholder 4">
            <a:extLst>
              <a:ext uri="{FF2B5EF4-FFF2-40B4-BE49-F238E27FC236}">
                <a16:creationId xmlns:a16="http://schemas.microsoft.com/office/drawing/2014/main" id="{527C8A44-2018-66FD-7C40-5605BC6C3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E550F-B95F-B2E7-A10A-961EAA099D66}"/>
              </a:ext>
            </a:extLst>
          </p:cNvPr>
          <p:cNvSpPr>
            <a:spLocks noGrp="1"/>
          </p:cNvSpPr>
          <p:nvPr>
            <p:ph type="sldNum" sz="quarter" idx="12"/>
          </p:nvPr>
        </p:nvSpPr>
        <p:spPr/>
        <p:txBody>
          <a:bodyPr/>
          <a:lstStyle/>
          <a:p>
            <a:fld id="{B4DEEC31-BA12-4941-AA49-A0783F36F535}" type="slidenum">
              <a:rPr lang="en-US" smtClean="0"/>
              <a:t>‹#›</a:t>
            </a:fld>
            <a:endParaRPr lang="en-US"/>
          </a:p>
        </p:txBody>
      </p:sp>
    </p:spTree>
    <p:extLst>
      <p:ext uri="{BB962C8B-B14F-4D97-AF65-F5344CB8AC3E}">
        <p14:creationId xmlns:p14="http://schemas.microsoft.com/office/powerpoint/2010/main" val="1622453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DA60-FC06-09BF-DE38-798D425FC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AD76A-2487-4CFF-80B8-51CCC349E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9A8CF-9C69-5413-B886-19CEBC3E68F3}"/>
              </a:ext>
            </a:extLst>
          </p:cNvPr>
          <p:cNvSpPr>
            <a:spLocks noGrp="1"/>
          </p:cNvSpPr>
          <p:nvPr>
            <p:ph type="dt" sz="half" idx="10"/>
          </p:nvPr>
        </p:nvSpPr>
        <p:spPr/>
        <p:txBody>
          <a:bodyPr/>
          <a:lstStyle/>
          <a:p>
            <a:fld id="{3A1A1A0D-151F-4749-9FE8-6A85F8FA5AB8}" type="datetimeFigureOut">
              <a:rPr lang="en-US" smtClean="0"/>
              <a:t>4/24/2025</a:t>
            </a:fld>
            <a:endParaRPr lang="en-US"/>
          </a:p>
        </p:txBody>
      </p:sp>
      <p:sp>
        <p:nvSpPr>
          <p:cNvPr id="5" name="Footer Placeholder 4">
            <a:extLst>
              <a:ext uri="{FF2B5EF4-FFF2-40B4-BE49-F238E27FC236}">
                <a16:creationId xmlns:a16="http://schemas.microsoft.com/office/drawing/2014/main" id="{4F4AD1CD-230C-A4E7-53C0-F3808380D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5C846-3486-4565-CA4D-6015915955A6}"/>
              </a:ext>
            </a:extLst>
          </p:cNvPr>
          <p:cNvSpPr>
            <a:spLocks noGrp="1"/>
          </p:cNvSpPr>
          <p:nvPr>
            <p:ph type="sldNum" sz="quarter" idx="12"/>
          </p:nvPr>
        </p:nvSpPr>
        <p:spPr/>
        <p:txBody>
          <a:bodyPr/>
          <a:lstStyle/>
          <a:p>
            <a:fld id="{B4DEEC31-BA12-4941-AA49-A0783F36F535}" type="slidenum">
              <a:rPr lang="en-US" smtClean="0"/>
              <a:t>‹#›</a:t>
            </a:fld>
            <a:endParaRPr lang="en-US"/>
          </a:p>
        </p:txBody>
      </p:sp>
    </p:spTree>
    <p:extLst>
      <p:ext uri="{BB962C8B-B14F-4D97-AF65-F5344CB8AC3E}">
        <p14:creationId xmlns:p14="http://schemas.microsoft.com/office/powerpoint/2010/main" val="4029387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9B9B-8BCD-900D-3070-452E6B7F4F0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E2822EA-E983-2327-43FA-4064043D08D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0CFD8-843E-B465-E714-3E9511DE2F2D}"/>
              </a:ext>
            </a:extLst>
          </p:cNvPr>
          <p:cNvSpPr>
            <a:spLocks noGrp="1"/>
          </p:cNvSpPr>
          <p:nvPr>
            <p:ph type="dt" sz="half" idx="10"/>
          </p:nvPr>
        </p:nvSpPr>
        <p:spPr/>
        <p:txBody>
          <a:bodyPr/>
          <a:lstStyle/>
          <a:p>
            <a:fld id="{3A1A1A0D-151F-4749-9FE8-6A85F8FA5AB8}" type="datetimeFigureOut">
              <a:rPr lang="en-US" smtClean="0"/>
              <a:t>4/24/2025</a:t>
            </a:fld>
            <a:endParaRPr lang="en-US"/>
          </a:p>
        </p:txBody>
      </p:sp>
      <p:sp>
        <p:nvSpPr>
          <p:cNvPr id="5" name="Footer Placeholder 4">
            <a:extLst>
              <a:ext uri="{FF2B5EF4-FFF2-40B4-BE49-F238E27FC236}">
                <a16:creationId xmlns:a16="http://schemas.microsoft.com/office/drawing/2014/main" id="{1D3EA6EC-240A-D147-91EB-EBA2501E0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CA5E7-CE74-F482-0469-5B5C8840375D}"/>
              </a:ext>
            </a:extLst>
          </p:cNvPr>
          <p:cNvSpPr>
            <a:spLocks noGrp="1"/>
          </p:cNvSpPr>
          <p:nvPr>
            <p:ph type="sldNum" sz="quarter" idx="12"/>
          </p:nvPr>
        </p:nvSpPr>
        <p:spPr/>
        <p:txBody>
          <a:bodyPr/>
          <a:lstStyle/>
          <a:p>
            <a:fld id="{B4DEEC31-BA12-4941-AA49-A0783F36F535}" type="slidenum">
              <a:rPr lang="en-US" smtClean="0"/>
              <a:t>‹#›</a:t>
            </a:fld>
            <a:endParaRPr lang="en-US"/>
          </a:p>
        </p:txBody>
      </p:sp>
    </p:spTree>
    <p:extLst>
      <p:ext uri="{BB962C8B-B14F-4D97-AF65-F5344CB8AC3E}">
        <p14:creationId xmlns:p14="http://schemas.microsoft.com/office/powerpoint/2010/main" val="2496576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descr="A black and grey logo&#10;&#10;Description automatically generated">
            <a:extLst>
              <a:ext uri="{FF2B5EF4-FFF2-40B4-BE49-F238E27FC236}">
                <a16:creationId xmlns:a16="http://schemas.microsoft.com/office/drawing/2014/main" id="{F51DE2CE-DE97-A401-6641-6B45B91DB2C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30138" y="4782557"/>
            <a:ext cx="536644"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4672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2"/>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2530" y="3981735"/>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3" descr="A black and grey logo&#10;&#10;Description automatically generated">
            <a:extLst>
              <a:ext uri="{FF2B5EF4-FFF2-40B4-BE49-F238E27FC236}">
                <a16:creationId xmlns:a16="http://schemas.microsoft.com/office/drawing/2014/main" id="{CBE62C4F-C2CC-D8B0-EC18-F13804D97EB2}"/>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11535"/>
            <a:ext cx="902969" cy="848169"/>
          </a:xfrm>
          <a:prstGeom prst="rect">
            <a:avLst/>
          </a:prstGeom>
          <a:solidFill>
            <a:srgbClr val="BFD730"/>
          </a:solidFill>
        </p:spPr>
      </p:pic>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Content">
  <p:cSld name="2_Title, Subtitle, Content">
    <p:spTree>
      <p:nvGrpSpPr>
        <p:cNvPr id="1" name="Shape 309"/>
        <p:cNvGrpSpPr/>
        <p:nvPr/>
      </p:nvGrpSpPr>
      <p:grpSpPr>
        <a:xfrm>
          <a:off x="0" y="0"/>
          <a:ext cx="0" cy="0"/>
          <a:chOff x="0" y="0"/>
          <a:chExt cx="0" cy="0"/>
        </a:xfrm>
      </p:grpSpPr>
      <p:sp>
        <p:nvSpPr>
          <p:cNvPr id="310" name="Google Shape;310;p33"/>
          <p:cNvSpPr/>
          <p:nvPr/>
        </p:nvSpPr>
        <p:spPr>
          <a:xfrm>
            <a:off x="-37706" y="4684326"/>
            <a:ext cx="9181800" cy="468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sp>
        <p:nvSpPr>
          <p:cNvPr id="311" name="Google Shape;311;p33"/>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2" name="Google Shape;312;p33"/>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1800"/>
              </a:spcBef>
              <a:spcAft>
                <a:spcPts val="0"/>
              </a:spcAft>
              <a:buClr>
                <a:schemeClr val="dk1"/>
              </a:buClr>
              <a:buSzPts val="2400"/>
              <a:buChar char="​"/>
              <a:defRPr/>
            </a:lvl1pPr>
            <a:lvl2pPr marL="914400" lvl="1" indent="-330200" algn="l" rtl="0">
              <a:lnSpc>
                <a:spcPct val="100000"/>
              </a:lnSpc>
              <a:spcBef>
                <a:spcPts val="600"/>
              </a:spcBef>
              <a:spcAft>
                <a:spcPts val="0"/>
              </a:spcAft>
              <a:buSzPts val="1600"/>
              <a:buChar char="▶"/>
              <a:defRPr/>
            </a:lvl2pPr>
            <a:lvl3pPr marL="1371600" lvl="2" indent="-355600" algn="l" rtl="0">
              <a:lnSpc>
                <a:spcPct val="100000"/>
              </a:lnSpc>
              <a:spcBef>
                <a:spcPts val="375"/>
              </a:spcBef>
              <a:spcAft>
                <a:spcPts val="0"/>
              </a:spcAft>
              <a:buSzPts val="2000"/>
              <a:buChar char="•"/>
              <a:defRPr/>
            </a:lvl3pPr>
            <a:lvl4pPr marL="1828800" lvl="3" indent="-342900" algn="l" rtl="0">
              <a:lnSpc>
                <a:spcPct val="100000"/>
              </a:lnSpc>
              <a:spcBef>
                <a:spcPts val="375"/>
              </a:spcBef>
              <a:spcAft>
                <a:spcPts val="0"/>
              </a:spcAft>
              <a:buSzPts val="1800"/>
              <a:buChar char="▪"/>
              <a:defRPr/>
            </a:lvl4pPr>
            <a:lvl5pPr marL="2286000" lvl="4" indent="-406400" algn="l" rtl="0">
              <a:lnSpc>
                <a:spcPct val="100000"/>
              </a:lnSpc>
              <a:spcBef>
                <a:spcPts val="1200"/>
              </a:spcBef>
              <a:spcAft>
                <a:spcPts val="0"/>
              </a:spcAft>
              <a:buClr>
                <a:schemeClr val="accent5"/>
              </a:buClr>
              <a:buSzPts val="2800"/>
              <a:buChar char="​"/>
              <a:defRPr/>
            </a:lvl5pPr>
            <a:lvl6pPr marL="2743200" lvl="5" indent="-228600" algn="l" rtl="0">
              <a:lnSpc>
                <a:spcPct val="100000"/>
              </a:lnSpc>
              <a:spcBef>
                <a:spcPts val="1200"/>
              </a:spcBef>
              <a:spcAft>
                <a:spcPts val="0"/>
              </a:spcAft>
              <a:buClr>
                <a:schemeClr val="dk2"/>
              </a:buClr>
              <a:buSzPts val="1800"/>
              <a:buNone/>
              <a:defRPr/>
            </a:lvl6pPr>
            <a:lvl7pPr marL="3200400" lvl="6" indent="-331470" algn="l" rtl="0">
              <a:lnSpc>
                <a:spcPct val="100000"/>
              </a:lnSpc>
              <a:spcBef>
                <a:spcPts val="375"/>
              </a:spcBef>
              <a:spcAft>
                <a:spcPts val="0"/>
              </a:spcAft>
              <a:buSzPts val="1620"/>
              <a:buChar char="▷"/>
              <a:defRPr/>
            </a:lvl7pPr>
            <a:lvl8pPr marL="3657600" lvl="7" indent="-354329" algn="l" rtl="0">
              <a:lnSpc>
                <a:spcPct val="100000"/>
              </a:lnSpc>
              <a:spcBef>
                <a:spcPts val="375"/>
              </a:spcBef>
              <a:spcAft>
                <a:spcPts val="0"/>
              </a:spcAft>
              <a:buSzPts val="1980"/>
              <a:buChar char="o"/>
              <a:defRPr/>
            </a:lvl8pPr>
            <a:lvl9pPr marL="4114800" lvl="8" indent="-342900" algn="l" rtl="0">
              <a:lnSpc>
                <a:spcPct val="100000"/>
              </a:lnSpc>
              <a:spcBef>
                <a:spcPts val="375"/>
              </a:spcBef>
              <a:spcAft>
                <a:spcPts val="0"/>
              </a:spcAft>
              <a:buSzPts val="1800"/>
              <a:buChar char="→"/>
              <a:defRPr/>
            </a:lvl9pPr>
          </a:lstStyle>
          <a:p>
            <a:endParaRPr/>
          </a:p>
        </p:txBody>
      </p:sp>
      <p:sp>
        <p:nvSpPr>
          <p:cNvPr id="313" name="Google Shape;313;p33"/>
          <p:cNvSpPr txBox="1">
            <a:spLocks noGrp="1"/>
          </p:cNvSpPr>
          <p:nvPr>
            <p:ph type="sldNum" idx="12"/>
          </p:nvPr>
        </p:nvSpPr>
        <p:spPr>
          <a:xfrm>
            <a:off x="8829892" y="4782557"/>
            <a:ext cx="2370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B2B4B2"/>
                </a:solidFill>
                <a:latin typeface="Arial"/>
                <a:ea typeface="Arial"/>
                <a:cs typeface="Arial"/>
                <a:sym typeface="Arial"/>
              </a:defRPr>
            </a:lvl1pPr>
            <a:lvl2pPr marL="0" lvl="1" indent="0" algn="r" rtl="0">
              <a:spcBef>
                <a:spcPts val="0"/>
              </a:spcBef>
              <a:buNone/>
              <a:defRPr sz="900">
                <a:solidFill>
                  <a:srgbClr val="B2B4B2"/>
                </a:solidFill>
                <a:latin typeface="Arial"/>
                <a:ea typeface="Arial"/>
                <a:cs typeface="Arial"/>
                <a:sym typeface="Arial"/>
              </a:defRPr>
            </a:lvl2pPr>
            <a:lvl3pPr marL="0" lvl="2" indent="0" algn="r" rtl="0">
              <a:spcBef>
                <a:spcPts val="0"/>
              </a:spcBef>
              <a:buNone/>
              <a:defRPr sz="900">
                <a:solidFill>
                  <a:srgbClr val="B2B4B2"/>
                </a:solidFill>
                <a:latin typeface="Arial"/>
                <a:ea typeface="Arial"/>
                <a:cs typeface="Arial"/>
                <a:sym typeface="Arial"/>
              </a:defRPr>
            </a:lvl3pPr>
            <a:lvl4pPr marL="0" lvl="3" indent="0" algn="r" rtl="0">
              <a:spcBef>
                <a:spcPts val="0"/>
              </a:spcBef>
              <a:buNone/>
              <a:defRPr sz="900">
                <a:solidFill>
                  <a:srgbClr val="B2B4B2"/>
                </a:solidFill>
                <a:latin typeface="Arial"/>
                <a:ea typeface="Arial"/>
                <a:cs typeface="Arial"/>
                <a:sym typeface="Arial"/>
              </a:defRPr>
            </a:lvl4pPr>
            <a:lvl5pPr marL="0" lvl="4" indent="0" algn="r" rtl="0">
              <a:spcBef>
                <a:spcPts val="0"/>
              </a:spcBef>
              <a:buNone/>
              <a:defRPr sz="900">
                <a:solidFill>
                  <a:srgbClr val="B2B4B2"/>
                </a:solidFill>
                <a:latin typeface="Arial"/>
                <a:ea typeface="Arial"/>
                <a:cs typeface="Arial"/>
                <a:sym typeface="Arial"/>
              </a:defRPr>
            </a:lvl5pPr>
            <a:lvl6pPr marL="0" lvl="5" indent="0" algn="r" rtl="0">
              <a:spcBef>
                <a:spcPts val="0"/>
              </a:spcBef>
              <a:buNone/>
              <a:defRPr sz="900">
                <a:solidFill>
                  <a:srgbClr val="B2B4B2"/>
                </a:solidFill>
                <a:latin typeface="Arial"/>
                <a:ea typeface="Arial"/>
                <a:cs typeface="Arial"/>
                <a:sym typeface="Arial"/>
              </a:defRPr>
            </a:lvl6pPr>
            <a:lvl7pPr marL="0" lvl="6" indent="0" algn="r" rtl="0">
              <a:spcBef>
                <a:spcPts val="0"/>
              </a:spcBef>
              <a:buNone/>
              <a:defRPr sz="900">
                <a:solidFill>
                  <a:srgbClr val="B2B4B2"/>
                </a:solidFill>
                <a:latin typeface="Arial"/>
                <a:ea typeface="Arial"/>
                <a:cs typeface="Arial"/>
                <a:sym typeface="Arial"/>
              </a:defRPr>
            </a:lvl7pPr>
            <a:lvl8pPr marL="0" lvl="7" indent="0" algn="r" rtl="0">
              <a:spcBef>
                <a:spcPts val="0"/>
              </a:spcBef>
              <a:buNone/>
              <a:defRPr sz="900">
                <a:solidFill>
                  <a:srgbClr val="B2B4B2"/>
                </a:solidFill>
                <a:latin typeface="Arial"/>
                <a:ea typeface="Arial"/>
                <a:cs typeface="Arial"/>
                <a:sym typeface="Arial"/>
              </a:defRPr>
            </a:lvl8pPr>
            <a:lvl9pPr marL="0" lvl="8" indent="0" algn="r" rtl="0">
              <a:spcBef>
                <a:spcPts val="0"/>
              </a:spcBef>
              <a:buNone/>
              <a:defRPr sz="900">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33"/>
          <p:cNvSpPr txBox="1">
            <a:spLocks noGrp="1"/>
          </p:cNvSpPr>
          <p:nvPr>
            <p:ph type="ftr" idx="11"/>
          </p:nvPr>
        </p:nvSpPr>
        <p:spPr>
          <a:xfrm>
            <a:off x="1399032" y="4736007"/>
            <a:ext cx="5805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a:solidFill>
                  <a:schemeClr val="lt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pic>
        <p:nvPicPr>
          <p:cNvPr id="315" name="Google Shape;315;p33"/>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316" name="Google Shape;316;p33"/>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lvl1pPr lvl="0" algn="l" rtl="0">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rtl="0">
              <a:lnSpc>
                <a:spcPct val="100000"/>
              </a:lnSpc>
              <a:spcBef>
                <a:spcPts val="375"/>
              </a:spcBef>
              <a:spcAft>
                <a:spcPts val="0"/>
              </a:spcAft>
              <a:buSzPts val="1200"/>
              <a:buNone/>
              <a:defRPr sz="1500"/>
            </a:lvl2pPr>
            <a:lvl3pPr lvl="2" algn="ctr" rtl="0">
              <a:lnSpc>
                <a:spcPct val="100000"/>
              </a:lnSpc>
              <a:spcBef>
                <a:spcPts val="375"/>
              </a:spcBef>
              <a:spcAft>
                <a:spcPts val="0"/>
              </a:spcAft>
              <a:buSzPts val="1350"/>
              <a:buNone/>
              <a:defRPr sz="1350"/>
            </a:lvl3pPr>
            <a:lvl4pPr lvl="3" algn="ctr" rtl="0">
              <a:lnSpc>
                <a:spcPct val="100000"/>
              </a:lnSpc>
              <a:spcBef>
                <a:spcPts val="375"/>
              </a:spcBef>
              <a:spcAft>
                <a:spcPts val="0"/>
              </a:spcAft>
              <a:buSzPts val="1200"/>
              <a:buNone/>
              <a:defRPr sz="1200"/>
            </a:lvl4pPr>
            <a:lvl5pPr lvl="4" algn="ctr" rtl="0">
              <a:lnSpc>
                <a:spcPct val="100000"/>
              </a:lnSpc>
              <a:spcBef>
                <a:spcPts val="1200"/>
              </a:spcBef>
              <a:spcAft>
                <a:spcPts val="0"/>
              </a:spcAft>
              <a:buClr>
                <a:schemeClr val="accent5"/>
              </a:buClr>
              <a:buSzPts val="1200"/>
              <a:buNone/>
              <a:defRPr sz="1200"/>
            </a:lvl5pPr>
            <a:lvl6pPr lvl="5" algn="ctr" rtl="0">
              <a:lnSpc>
                <a:spcPct val="100000"/>
              </a:lnSpc>
              <a:spcBef>
                <a:spcPts val="1200"/>
              </a:spcBef>
              <a:spcAft>
                <a:spcPts val="0"/>
              </a:spcAft>
              <a:buClr>
                <a:schemeClr val="dk2"/>
              </a:buClr>
              <a:buSzPts val="1200"/>
              <a:buNone/>
              <a:defRPr sz="1200"/>
            </a:lvl6pPr>
            <a:lvl7pPr lvl="6" algn="ctr" rtl="0">
              <a:lnSpc>
                <a:spcPct val="100000"/>
              </a:lnSpc>
              <a:spcBef>
                <a:spcPts val="375"/>
              </a:spcBef>
              <a:spcAft>
                <a:spcPts val="0"/>
              </a:spcAft>
              <a:buSzPts val="1080"/>
              <a:buNone/>
              <a:defRPr sz="1200"/>
            </a:lvl7pPr>
            <a:lvl8pPr lvl="7" algn="ctr" rtl="0">
              <a:lnSpc>
                <a:spcPct val="100000"/>
              </a:lnSpc>
              <a:spcBef>
                <a:spcPts val="375"/>
              </a:spcBef>
              <a:spcAft>
                <a:spcPts val="0"/>
              </a:spcAft>
              <a:buSzPts val="1320"/>
              <a:buNone/>
              <a:defRPr sz="1200"/>
            </a:lvl8pPr>
            <a:lvl9pPr lvl="8" algn="ctr" rtl="0">
              <a:lnSpc>
                <a:spcPct val="100000"/>
              </a:lnSpc>
              <a:spcBef>
                <a:spcPts val="375"/>
              </a:spcBef>
              <a:spcAft>
                <a:spcPts val="0"/>
              </a:spcAft>
              <a:buSzPts val="1200"/>
              <a:buNone/>
              <a:defRPr sz="1200"/>
            </a:lvl9pPr>
          </a:lstStyle>
          <a:p>
            <a:endParaRPr/>
          </a:p>
        </p:txBody>
      </p:sp>
    </p:spTree>
    <p:extLst>
      <p:ext uri="{BB962C8B-B14F-4D97-AF65-F5344CB8AC3E}">
        <p14:creationId xmlns:p14="http://schemas.microsoft.com/office/powerpoint/2010/main" val="3583734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p:nvPr>
        </p:nvSpPr>
        <p:spPr>
          <a:xfrm>
            <a:off x="393192" y="1316736"/>
            <a:ext cx="4041648" cy="290760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2907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353418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96037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7220056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CF77CCB-A837-3E49-BD58-C1431ED74FC9}" type="slidenum">
              <a:rPr kumimoji="0" lang="en-US" sz="900" b="0" i="0" u="none" strike="noStrike" kern="1200" cap="none" spc="0" normalizeH="0" baseline="0" noProof="0" smtClean="0">
                <a:ln>
                  <a:noFill/>
                </a:ln>
                <a:solidFill>
                  <a:srgbClr val="B2B4B2"/>
                </a:solidFill>
                <a:effectLst/>
                <a:uLnTx/>
                <a:uFillTx/>
                <a:latin typeface="Tisa Offc Serif Pro" panose="02010504030101020102"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B2B4B2"/>
              </a:solidFill>
              <a:effectLst/>
              <a:uLnTx/>
              <a:uFillTx/>
              <a:latin typeface="Tisa Offc Serif Pro" panose="02010504030101020102" pitchFamily="2" charset="0"/>
              <a:ea typeface="+mn-ea"/>
              <a:cs typeface="+mn-cs"/>
            </a:endParaRP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grpSp>
    </p:spTree>
    <p:extLst>
      <p:ext uri="{BB962C8B-B14F-4D97-AF65-F5344CB8AC3E}">
        <p14:creationId xmlns:p14="http://schemas.microsoft.com/office/powerpoint/2010/main" val="218712160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CF77CCB-A837-3E49-BD58-C1431ED74FC9}" type="slidenum">
              <a:rPr kumimoji="0" lang="en-US" sz="900" b="0" i="0" u="none" strike="noStrike" kern="1200" cap="none" spc="0" normalizeH="0" baseline="0" noProof="0" smtClean="0">
                <a:ln>
                  <a:noFill/>
                </a:ln>
                <a:solidFill>
                  <a:srgbClr val="B2B4B2"/>
                </a:solidFill>
                <a:effectLst/>
                <a:uLnTx/>
                <a:uFillTx/>
                <a:latin typeface="Tisa Offc Serif Pro" panose="02010504030101020102"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B2B4B2"/>
              </a:solidFill>
              <a:effectLst/>
              <a:uLnTx/>
              <a:uFillTx/>
              <a:latin typeface="Tisa Offc Serif Pro" panose="02010504030101020102" pitchFamily="2" charset="0"/>
              <a:ea typeface="+mn-ea"/>
              <a:cs typeface="+mn-cs"/>
            </a:endParaRP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3768874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A17CEBE-34E3-44CE-95D5-088CB22FB4EE}" type="datetimeFigureOut">
              <a:rPr kumimoji="0" lang="en-US" sz="1350" b="0" i="0" u="none" strike="noStrike" kern="1200" cap="none" spc="0" normalizeH="0" baseline="0" noProof="0" smtClean="0">
                <a:ln>
                  <a:noFill/>
                </a:ln>
                <a:solidFill>
                  <a:srgbClr val="154734"/>
                </a:solidFill>
                <a:effectLst/>
                <a:uLnTx/>
                <a:uFillTx/>
                <a:latin typeface="Tisa Offc Serif Pro"/>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4/24/2025</a:t>
            </a:fld>
            <a:endParaRPr kumimoji="0" lang="en-US" sz="1350" b="0" i="0" u="none" strike="noStrike" kern="1200" cap="none" spc="0" normalizeH="0" baseline="0" noProof="0">
              <a:ln>
                <a:noFill/>
              </a:ln>
              <a:solidFill>
                <a:srgbClr val="154734"/>
              </a:solidFill>
              <a:effectLst/>
              <a:uLnTx/>
              <a:uFillTx/>
              <a:latin typeface="Tisa Offc Serif Pro"/>
              <a:ea typeface="+mn-ea"/>
              <a:cs typeface="+mn-cs"/>
            </a:endParaRPr>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54734"/>
              </a:solidFill>
              <a:effectLst/>
              <a:uLnTx/>
              <a:uFillTx/>
              <a:latin typeface="Tisa Offc Serif Pro"/>
              <a:ea typeface="+mn-ea"/>
              <a:cs typeface="+mn-cs"/>
            </a:endParaRPr>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900" b="0" i="0" u="none" strike="noStrike" kern="1200" cap="none" spc="0" normalizeH="0" baseline="0" noProof="0" smtClean="0">
                <a:ln>
                  <a:noFill/>
                </a:ln>
                <a:solidFill>
                  <a:srgbClr val="72BF44"/>
                </a:solidFill>
                <a:effectLst/>
                <a:uLnTx/>
                <a:uFillTx/>
                <a:latin typeface="Tisa Offc Serif Pro" panose="02010504030101020102"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72BF44"/>
              </a:solidFill>
              <a:effectLst/>
              <a:uLnTx/>
              <a:uFillTx/>
              <a:latin typeface="Tisa Offc Serif Pro" panose="02010504030101020102" pitchFamily="2" charset="0"/>
              <a:ea typeface="+mn-ea"/>
              <a:cs typeface="+mn-cs"/>
            </a:endParaRPr>
          </a:p>
        </p:txBody>
      </p:sp>
    </p:spTree>
    <p:extLst>
      <p:ext uri="{BB962C8B-B14F-4D97-AF65-F5344CB8AC3E}">
        <p14:creationId xmlns:p14="http://schemas.microsoft.com/office/powerpoint/2010/main" val="41365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Arial" panose="020B0604020202020204" pitchFamily="34" charset="0"/>
              <a:ea typeface="+mn-ea"/>
              <a:cs typeface="+mn-cs"/>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CF77CCB-A837-3E49-BD58-C1431ED74FC9}" type="slidenum">
              <a:rPr kumimoji="0" lang="en-US" sz="900" b="0" i="0" u="none" strike="noStrike" kern="1200" cap="none" spc="0" normalizeH="0" baseline="0" noProof="0" smtClean="0">
                <a:ln>
                  <a:noFill/>
                </a:ln>
                <a:solidFill>
                  <a:srgbClr val="B2B4B2"/>
                </a:solidFill>
                <a:effectLst/>
                <a:uLnTx/>
                <a:uFillTx/>
                <a:latin typeface="Tisa Offc Serif Pro" panose="02010504030101020102"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B2B4B2"/>
              </a:solidFill>
              <a:effectLst/>
              <a:uLnTx/>
              <a:uFillTx/>
              <a:latin typeface="Tisa Offc Serif Pro" panose="02010504030101020102" pitchFamily="2" charset="0"/>
              <a:ea typeface="+mn-ea"/>
              <a:cs typeface="+mn-cs"/>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7113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CF77CCB-A837-3E49-BD58-C1431ED74FC9}" type="slidenum">
              <a:rPr kumimoji="0" lang="en-US" sz="900" b="0" i="0" u="none" strike="noStrike" kern="1200" cap="none" spc="0" normalizeH="0" baseline="0" noProof="0" smtClean="0">
                <a:ln>
                  <a:noFill/>
                </a:ln>
                <a:solidFill>
                  <a:srgbClr val="B2B4B2"/>
                </a:solidFill>
                <a:effectLst/>
                <a:uLnTx/>
                <a:uFillTx/>
                <a:latin typeface="Tisa Offc Serif Pro" panose="02010504030101020102"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B2B4B2"/>
              </a:solidFill>
              <a:effectLst/>
              <a:uLnTx/>
              <a:uFillTx/>
              <a:latin typeface="Tisa Offc Serif Pro" panose="02010504030101020102" pitchFamily="2" charset="0"/>
              <a:ea typeface="+mn-ea"/>
              <a:cs typeface="+mn-cs"/>
            </a:endParaRPr>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601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CF77CCB-A837-3E49-BD58-C1431ED74FC9}" type="slidenum">
              <a:rPr kumimoji="0" lang="en-US" sz="900" b="0" i="0" u="none" strike="noStrike" kern="1200" cap="none" spc="0" normalizeH="0" baseline="0" noProof="0" smtClean="0">
                <a:ln>
                  <a:noFill/>
                </a:ln>
                <a:solidFill>
                  <a:srgbClr val="B2B4B2"/>
                </a:solidFill>
                <a:effectLst/>
                <a:uLnTx/>
                <a:uFillTx/>
                <a:latin typeface="Tisa Offc Serif Pro" panose="02010504030101020102"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B2B4B2"/>
              </a:solidFill>
              <a:effectLst/>
              <a:uLnTx/>
              <a:uFillTx/>
              <a:latin typeface="Tisa Offc Serif Pro" panose="02010504030101020102" pitchFamily="2" charset="0"/>
              <a:ea typeface="+mn-ea"/>
              <a:cs typeface="+mn-cs"/>
            </a:endParaRPr>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422167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AADE4-B1FC-88B8-8DFC-0E179088BC48}"/>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5" name="Picture 14" descr="A black and grey logo&#10;&#10;Description automatically generated">
            <a:extLst>
              <a:ext uri="{FF2B5EF4-FFF2-40B4-BE49-F238E27FC236}">
                <a16:creationId xmlns:a16="http://schemas.microsoft.com/office/drawing/2014/main" id="{06999DB5-8F1F-515B-4E5F-D2EE35985AF7}"/>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2530" y="3765388"/>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grpSp>
        <p:nvGrpSpPr>
          <p:cNvPr id="8" name="Group 7">
            <a:extLst>
              <a:ext uri="{FF2B5EF4-FFF2-40B4-BE49-F238E27FC236}">
                <a16:creationId xmlns:a16="http://schemas.microsoft.com/office/drawing/2014/main" id="{B56D017F-F9FA-F57B-091E-4F39A082E823}"/>
              </a:ext>
            </a:extLst>
          </p:cNvPr>
          <p:cNvGrpSpPr/>
          <p:nvPr userDrawn="1"/>
        </p:nvGrpSpPr>
        <p:grpSpPr>
          <a:xfrm rot="16200000">
            <a:off x="494529" y="762118"/>
            <a:ext cx="335280" cy="567690"/>
            <a:chOff x="697976" y="480133"/>
            <a:chExt cx="335280" cy="567690"/>
          </a:xfrm>
        </p:grpSpPr>
        <p:sp>
          <p:nvSpPr>
            <p:cNvPr id="9" name="Freeform 6">
              <a:extLst>
                <a:ext uri="{FF2B5EF4-FFF2-40B4-BE49-F238E27FC236}">
                  <a16:creationId xmlns:a16="http://schemas.microsoft.com/office/drawing/2014/main" id="{64036135-5B46-52E9-C817-DAEFBF882865}"/>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90AE97F9-C936-5ED5-B3E3-FE70538619A2}"/>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81BB-E1CC-DF0D-B7B7-1142F7668ED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76009-4DDC-E939-7DFF-7352BC0EC50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A47167-AF0F-EF6B-D30C-2C2F4B2F5ECE}"/>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5" name="Footer Placeholder 4">
            <a:extLst>
              <a:ext uri="{FF2B5EF4-FFF2-40B4-BE49-F238E27FC236}">
                <a16:creationId xmlns:a16="http://schemas.microsoft.com/office/drawing/2014/main" id="{21074C74-049D-7FE7-3966-DE1396CA1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1061E-E945-D48D-6CC2-D5462EDE7C65}"/>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3657294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48F3-30C4-1451-5E8A-E92AB551E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3AB70-9052-EE42-96B5-E411C23B8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D0B20-7D15-2C05-4764-5C3755D0704F}"/>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5" name="Footer Placeholder 4">
            <a:extLst>
              <a:ext uri="{FF2B5EF4-FFF2-40B4-BE49-F238E27FC236}">
                <a16:creationId xmlns:a16="http://schemas.microsoft.com/office/drawing/2014/main" id="{BB967116-A14E-C006-6768-43015052A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E9CF2-AA90-FAB3-6194-035490C02EA5}"/>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445919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769A-32B6-43C0-F02E-19A27573A566}"/>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8F9246-D505-99BE-2F3D-C964401348C2}"/>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EBB87E-AA4B-DE6F-7CAC-0A2FDADFC21B}"/>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5" name="Footer Placeholder 4">
            <a:extLst>
              <a:ext uri="{FF2B5EF4-FFF2-40B4-BE49-F238E27FC236}">
                <a16:creationId xmlns:a16="http://schemas.microsoft.com/office/drawing/2014/main" id="{29720F04-5DF7-1ABC-DC34-96A1FD5A0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1CDB3-D784-1048-98BB-9D3977A30EAE}"/>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2956685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1B4E-8384-FEEA-0CAB-CB1487A2E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3D184-A038-6C2D-A431-2806E18869C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7C048-967F-B691-8C2E-A1BB3545CE4C}"/>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14F28-45FE-7BDE-4ABB-D16045D7C922}"/>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6" name="Footer Placeholder 5">
            <a:extLst>
              <a:ext uri="{FF2B5EF4-FFF2-40B4-BE49-F238E27FC236}">
                <a16:creationId xmlns:a16="http://schemas.microsoft.com/office/drawing/2014/main" id="{40873731-6C37-92FC-F29A-016DBFBFD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0D0E9-C179-0CBD-8F74-80D203A22B22}"/>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66620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4C71-1505-312D-89F1-F30343B6B1E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83F12-CDB7-161B-8AF7-FE73C7D7DC75}"/>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FC5F1-DF1F-BD37-4E50-1054707A6AA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48D71-604C-33F0-5E63-CC91F426161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194C8-14A1-9062-C7E2-8AB14B68BEE3}"/>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A3F73-789D-2EDC-BFC0-0FE92BF1A9F2}"/>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8" name="Footer Placeholder 7">
            <a:extLst>
              <a:ext uri="{FF2B5EF4-FFF2-40B4-BE49-F238E27FC236}">
                <a16:creationId xmlns:a16="http://schemas.microsoft.com/office/drawing/2014/main" id="{5D55850F-E9FC-DF37-B38F-7DAA2393B5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C486EE-B261-ACD7-FB17-9BD692D9A16F}"/>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1074845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BB86-5963-E92E-F333-29B7E628A5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735652-37F7-F69F-0834-7BD0110943EE}"/>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4" name="Footer Placeholder 3">
            <a:extLst>
              <a:ext uri="{FF2B5EF4-FFF2-40B4-BE49-F238E27FC236}">
                <a16:creationId xmlns:a16="http://schemas.microsoft.com/office/drawing/2014/main" id="{B4DCC40A-F98C-CB3F-B099-96FEC3A125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3A50BA-2F10-C7CF-9E86-E5BF68992265}"/>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291360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276A1-84C1-B8B2-21ED-24DD06A4D1B7}"/>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3" name="Footer Placeholder 2">
            <a:extLst>
              <a:ext uri="{FF2B5EF4-FFF2-40B4-BE49-F238E27FC236}">
                <a16:creationId xmlns:a16="http://schemas.microsoft.com/office/drawing/2014/main" id="{E1656A56-B409-C94C-65BA-7308E31F39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06C876-C590-913F-D034-8AF8672917CD}"/>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198835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50F7-50E7-F4C0-E92F-FF040B1C4B0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F7A810-DEAB-C9CF-5D97-A6A0A3BABEB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8F29F-809B-FF14-C068-62E180AEBDA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CA28E-F8E7-4296-A46A-383EA9C5C7B9}"/>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6" name="Footer Placeholder 5">
            <a:extLst>
              <a:ext uri="{FF2B5EF4-FFF2-40B4-BE49-F238E27FC236}">
                <a16:creationId xmlns:a16="http://schemas.microsoft.com/office/drawing/2014/main" id="{CADC054C-FCD9-7790-01D7-B0F14C4D1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D3C15-93A0-9892-0D11-E87F1A2B9181}"/>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1288232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E47B-235C-9365-F74E-FD5BC81FAAD2}"/>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86D10F-8015-6FAC-3679-FC6CD051B7B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C7B55A-7A75-A3FB-1D0C-B03C8D23F3A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AE10F-D1B8-A196-4514-66EED58FB7D1}"/>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6" name="Footer Placeholder 5">
            <a:extLst>
              <a:ext uri="{FF2B5EF4-FFF2-40B4-BE49-F238E27FC236}">
                <a16:creationId xmlns:a16="http://schemas.microsoft.com/office/drawing/2014/main" id="{9ECA1C97-89AC-7878-5F88-68C3C1566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625C2-C599-B3E0-952F-2AD3F184072E}"/>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260775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FB6B-8C82-4DA9-616F-90FA15E03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99E781-1EB8-CF80-F333-9162130301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B348E-C32F-E4BE-E0D6-4F179AD00622}"/>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5" name="Footer Placeholder 4">
            <a:extLst>
              <a:ext uri="{FF2B5EF4-FFF2-40B4-BE49-F238E27FC236}">
                <a16:creationId xmlns:a16="http://schemas.microsoft.com/office/drawing/2014/main" id="{AD64499A-E354-778C-A175-CC8379598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C049A-33B8-A0F3-289C-363A12A702F5}"/>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42012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2"/>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pic>
        <p:nvPicPr>
          <p:cNvPr id="9" name="Picture 8" descr="A black and grey logo&#10;&#10;Description automatically generated">
            <a:extLst>
              <a:ext uri="{FF2B5EF4-FFF2-40B4-BE49-F238E27FC236}">
                <a16:creationId xmlns:a16="http://schemas.microsoft.com/office/drawing/2014/main" id="{AF024C92-E8A0-FE7E-E732-96F3ACE4D968}"/>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697975" y="4301340"/>
            <a:ext cx="902969" cy="848169"/>
          </a:xfrm>
          <a:prstGeom prst="rect">
            <a:avLst/>
          </a:prstGeom>
          <a:solidFill>
            <a:srgbClr val="BFD730"/>
          </a:solidFill>
        </p:spPr>
      </p:pic>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016FB-300F-CAC5-0521-62A97B25A0F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BC4EDE-3FF4-9D1A-63EE-5DA3DA2CD481}"/>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CF58-285C-F9F0-5132-51800B94B798}"/>
              </a:ext>
            </a:extLst>
          </p:cNvPr>
          <p:cNvSpPr>
            <a:spLocks noGrp="1"/>
          </p:cNvSpPr>
          <p:nvPr>
            <p:ph type="dt" sz="half" idx="10"/>
          </p:nvPr>
        </p:nvSpPr>
        <p:spPr/>
        <p:txBody>
          <a:bodyPr/>
          <a:lstStyle/>
          <a:p>
            <a:fld id="{D685F260-4656-4873-B7A3-A814E1C2BA7A}" type="datetimeFigureOut">
              <a:rPr lang="en-US" smtClean="0"/>
              <a:t>4/24/2025</a:t>
            </a:fld>
            <a:endParaRPr lang="en-US"/>
          </a:p>
        </p:txBody>
      </p:sp>
      <p:sp>
        <p:nvSpPr>
          <p:cNvPr id="5" name="Footer Placeholder 4">
            <a:extLst>
              <a:ext uri="{FF2B5EF4-FFF2-40B4-BE49-F238E27FC236}">
                <a16:creationId xmlns:a16="http://schemas.microsoft.com/office/drawing/2014/main" id="{061EF210-6642-72DE-0B54-085F1B3AA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95CF0-8290-C948-48D3-443A52DDA5B0}"/>
              </a:ext>
            </a:extLst>
          </p:cNvPr>
          <p:cNvSpPr>
            <a:spLocks noGrp="1"/>
          </p:cNvSpPr>
          <p:nvPr>
            <p:ph type="sldNum" sz="quarter" idx="12"/>
          </p:nvPr>
        </p:nvSpPr>
        <p:spPr/>
        <p:txBody>
          <a:bodyPr/>
          <a:lstStyle/>
          <a:p>
            <a:fld id="{55F9C31A-1FCE-4E15-9B31-07C03C7152B1}" type="slidenum">
              <a:rPr lang="en-US" smtClean="0"/>
              <a:t>‹#›</a:t>
            </a:fld>
            <a:endParaRPr lang="en-US"/>
          </a:p>
        </p:txBody>
      </p:sp>
    </p:spTree>
    <p:extLst>
      <p:ext uri="{BB962C8B-B14F-4D97-AF65-F5344CB8AC3E}">
        <p14:creationId xmlns:p14="http://schemas.microsoft.com/office/powerpoint/2010/main" val="3019225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278213165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8" name="Graphic 37">
            <a:extLst>
              <a:ext uri="{FF2B5EF4-FFF2-40B4-BE49-F238E27FC236}">
                <a16:creationId xmlns:a16="http://schemas.microsoft.com/office/drawing/2014/main" id="{B7947DE9-1E6A-77A5-3F72-1C0EA8ED2B67}"/>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381486450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Graphic 5">
            <a:extLst>
              <a:ext uri="{FF2B5EF4-FFF2-40B4-BE49-F238E27FC236}">
                <a16:creationId xmlns:a16="http://schemas.microsoft.com/office/drawing/2014/main" id="{A8A6BEF5-2077-FEFA-7B4E-5F13C5E24B28}"/>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1216576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pic>
        <p:nvPicPr>
          <p:cNvPr id="6" name="Graphic 5">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214234035"/>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pic>
        <p:nvPicPr>
          <p:cNvPr id="4" name="Graphic 3">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368417381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pic>
        <p:nvPicPr>
          <p:cNvPr id="6" name="Graphic 5">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261671678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1008199051"/>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7222552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2883922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DA4D43-163F-4FF4-878B-D8C9A5DA66C6}"/>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descr="A black and grey logo&#10;&#10;Description automatically generated">
            <a:extLst>
              <a:ext uri="{FF2B5EF4-FFF2-40B4-BE49-F238E27FC236}">
                <a16:creationId xmlns:a16="http://schemas.microsoft.com/office/drawing/2014/main" id="{ED80CFA1-5561-889A-5481-5BDCECBC6B58}"/>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637023" y="4304646"/>
            <a:ext cx="902969" cy="848169"/>
          </a:xfrm>
          <a:prstGeom prst="rect">
            <a:avLst/>
          </a:prstGeom>
          <a:solidFill>
            <a:srgbClr val="BFD730"/>
          </a:solidFill>
        </p:spPr>
      </p:pic>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pic>
        <p:nvPicPr>
          <p:cNvPr id="10" name="Picture 9" descr="A black and grey logo&#10;&#10;Description automatically generated">
            <a:extLst>
              <a:ext uri="{FF2B5EF4-FFF2-40B4-BE49-F238E27FC236}">
                <a16:creationId xmlns:a16="http://schemas.microsoft.com/office/drawing/2014/main" id="{B079167C-261C-98EC-BEEB-546676B450A8}"/>
              </a:ext>
            </a:extLst>
          </p:cNvPr>
          <p:cNvPicPr>
            <a:picLocks noChangeAspect="1"/>
          </p:cNvPicPr>
          <p:nvPr userDrawn="1"/>
        </p:nvPicPr>
        <p:blipFill>
          <a:blip r:embed="rId4"/>
          <a:stretch>
            <a:fillRect/>
          </a:stretch>
        </p:blipFill>
        <p:spPr>
          <a:xfrm>
            <a:off x="301380" y="25576"/>
            <a:ext cx="787128" cy="768085"/>
          </a:xfrm>
          <a:prstGeom prst="rect">
            <a:avLst/>
          </a:prstGeom>
        </p:spPr>
      </p:pic>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a:t>Header Section</a:t>
            </a:r>
          </a:p>
        </p:txBody>
      </p:sp>
    </p:spTree>
    <p:extLst>
      <p:ext uri="{BB962C8B-B14F-4D97-AF65-F5344CB8AC3E}">
        <p14:creationId xmlns:p14="http://schemas.microsoft.com/office/powerpoint/2010/main" val="3898234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261662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p>
        </p:txBody>
      </p:sp>
      <p:pic>
        <p:nvPicPr>
          <p:cNvPr id="6" name="Graphic 5">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757296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0126102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p:nvPr>
        </p:nvSpPr>
        <p:spPr>
          <a:xfrm>
            <a:off x="393192" y="1316736"/>
            <a:ext cx="4041648" cy="290760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2907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90053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p:nvPr>
        </p:nvSpPr>
        <p:spPr>
          <a:xfrm>
            <a:off x="393192" y="1316736"/>
            <a:ext cx="2569464" cy="289331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2893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796995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5612459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859259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7774105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r>
              <a:rPr lang="en-US"/>
              <a:t>Phone: </a:t>
            </a:r>
          </a:p>
          <a:p>
            <a:pPr lvl="0"/>
            <a:r>
              <a:rPr lang="en-US"/>
              <a:t>Fax: </a:t>
            </a:r>
          </a:p>
          <a:p>
            <a:pPr lvl="0"/>
            <a:r>
              <a:rPr lang="en-US"/>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148964420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descr="A black and grey logo&#10;&#10;Description automatically generated">
            <a:extLst>
              <a:ext uri="{FF2B5EF4-FFF2-40B4-BE49-F238E27FC236}">
                <a16:creationId xmlns:a16="http://schemas.microsoft.com/office/drawing/2014/main" id="{F51DE2CE-DE97-A401-6641-6B45B91DB2C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19199"/>
            <a:ext cx="8357616" cy="3094535"/>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30138" y="4782557"/>
            <a:ext cx="536644"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Tree>
    <p:extLst>
      <p:ext uri="{BB962C8B-B14F-4D97-AF65-F5344CB8AC3E}">
        <p14:creationId xmlns:p14="http://schemas.microsoft.com/office/powerpoint/2010/main" val="1613182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Graphic 2">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72494715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4" name="Graphic 3">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97908422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0" y="469003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Graphic 2">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70417219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Graphic 2">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75700325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4123067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42832641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227331"/>
            <a:ext cx="7886700" cy="335088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15077777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p>
        </p:txBody>
      </p:sp>
    </p:spTree>
    <p:extLst>
      <p:ext uri="{BB962C8B-B14F-4D97-AF65-F5344CB8AC3E}">
        <p14:creationId xmlns:p14="http://schemas.microsoft.com/office/powerpoint/2010/main" val="2302426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4" name="Graphic 3">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253020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39166856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Picture 8" descr="A black and grey logo&#10;&#10;Description automatically generated">
            <a:extLst>
              <a:ext uri="{FF2B5EF4-FFF2-40B4-BE49-F238E27FC236}">
                <a16:creationId xmlns:a16="http://schemas.microsoft.com/office/drawing/2014/main" id="{ABE7680D-FCAA-6BAF-3A5C-C3AE202A22FD}"/>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93192" y="4304646"/>
            <a:ext cx="902969" cy="848169"/>
          </a:xfrm>
          <a:prstGeom prst="rect">
            <a:avLst/>
          </a:prstGeom>
          <a:solidFill>
            <a:srgbClr val="BFD730"/>
          </a:solidFill>
        </p:spPr>
      </p:pic>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2024072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8" name="Graphic 37">
            <a:extLst>
              <a:ext uri="{FF2B5EF4-FFF2-40B4-BE49-F238E27FC236}">
                <a16:creationId xmlns:a16="http://schemas.microsoft.com/office/drawing/2014/main" id="{B7947DE9-1E6A-77A5-3F72-1C0EA8ED2B67}"/>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74152161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Graphic 5">
            <a:extLst>
              <a:ext uri="{FF2B5EF4-FFF2-40B4-BE49-F238E27FC236}">
                <a16:creationId xmlns:a16="http://schemas.microsoft.com/office/drawing/2014/main" id="{A8A6BEF5-2077-FEFA-7B4E-5F13C5E24B28}"/>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353981562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pic>
        <p:nvPicPr>
          <p:cNvPr id="6" name="Graphic 5">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142043069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pic>
        <p:nvPicPr>
          <p:cNvPr id="4" name="Graphic 3">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341892414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pic>
        <p:nvPicPr>
          <p:cNvPr id="6" name="Graphic 5">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190445941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021847026"/>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70938073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362867532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a:t>Header Section</a:t>
            </a:r>
          </a:p>
        </p:txBody>
      </p:sp>
    </p:spTree>
    <p:extLst>
      <p:ext uri="{BB962C8B-B14F-4D97-AF65-F5344CB8AC3E}">
        <p14:creationId xmlns:p14="http://schemas.microsoft.com/office/powerpoint/2010/main" val="425095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37842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11554CB1-3E8F-B814-6231-35C2745A0F2A}"/>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12336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p>
        </p:txBody>
      </p:sp>
      <p:pic>
        <p:nvPicPr>
          <p:cNvPr id="6" name="Graphic 5">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794181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09684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p:nvPr>
        </p:nvSpPr>
        <p:spPr>
          <a:xfrm>
            <a:off x="393192" y="1316736"/>
            <a:ext cx="4041648" cy="290760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2907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840968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p:nvPr>
        </p:nvSpPr>
        <p:spPr>
          <a:xfrm>
            <a:off x="393192" y="1316736"/>
            <a:ext cx="2569464" cy="289331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2893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282407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2009603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41054637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160315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r>
              <a:rPr lang="en-US"/>
              <a:t>Phone: </a:t>
            </a:r>
          </a:p>
          <a:p>
            <a:pPr lvl="0"/>
            <a:r>
              <a:rPr lang="en-US"/>
              <a:t>Fax: </a:t>
            </a:r>
          </a:p>
          <a:p>
            <a:pPr lvl="0"/>
            <a:r>
              <a:rPr lang="en-US"/>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4276700262"/>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Graphic 2">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9100570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4" name="Graphic 3">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8270032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6.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40" r:id="rId2"/>
    <p:sldLayoutId id="2147483841" r:id="rId3"/>
    <p:sldLayoutId id="2147483843" r:id="rId4"/>
    <p:sldLayoutId id="2147483844" r:id="rId5"/>
    <p:sldLayoutId id="2147483846" r:id="rId6"/>
    <p:sldLayoutId id="2147483848" r:id="rId7"/>
    <p:sldLayoutId id="2147483864"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6" r:id="rId24"/>
    <p:sldLayoutId id="2147483870" r:id="rId25"/>
    <p:sldLayoutId id="2147483962" r:id="rId26"/>
    <p:sldLayoutId id="2147483963" r:id="rId27"/>
    <p:sldLayoutId id="2147483964" r:id="rId28"/>
    <p:sldLayoutId id="2147483978" r:id="rId29"/>
    <p:sldLayoutId id="2147483979" r:id="rId30"/>
    <p:sldLayoutId id="2147483980" r:id="rId31"/>
  </p:sldLayoutIdLst>
  <p:hf hdr="0" ft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a:p>
        </p:txBody>
      </p:sp>
    </p:spTree>
    <p:extLst>
      <p:ext uri="{BB962C8B-B14F-4D97-AF65-F5344CB8AC3E}">
        <p14:creationId xmlns:p14="http://schemas.microsoft.com/office/powerpoint/2010/main" val="121431699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977" r:id="rId8"/>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F5AF0-3273-705C-F508-17A11214D09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D090C-92C4-EAB1-853B-8B7699426B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9ED2C-3D79-9D98-8C25-B59C7759A5E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D685F260-4656-4873-B7A3-A814E1C2BA7A}" type="datetimeFigureOut">
              <a:rPr lang="en-US" smtClean="0"/>
              <a:t>4/24/2025</a:t>
            </a:fld>
            <a:endParaRPr lang="en-US"/>
          </a:p>
        </p:txBody>
      </p:sp>
      <p:sp>
        <p:nvSpPr>
          <p:cNvPr id="5" name="Footer Placeholder 4">
            <a:extLst>
              <a:ext uri="{FF2B5EF4-FFF2-40B4-BE49-F238E27FC236}">
                <a16:creationId xmlns:a16="http://schemas.microsoft.com/office/drawing/2014/main" id="{DD03C6B4-7DF7-9D2C-C5DB-4FA3A4F1525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E12EF3-7990-514B-CD16-6048016B8F6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55F9C31A-1FCE-4E15-9B31-07C03C7152B1}" type="slidenum">
              <a:rPr lang="en-US" smtClean="0"/>
              <a:t>‹#›</a:t>
            </a:fld>
            <a:endParaRPr lang="en-US"/>
          </a:p>
        </p:txBody>
      </p:sp>
    </p:spTree>
    <p:extLst>
      <p:ext uri="{BB962C8B-B14F-4D97-AF65-F5344CB8AC3E}">
        <p14:creationId xmlns:p14="http://schemas.microsoft.com/office/powerpoint/2010/main" val="2540098409"/>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65094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67536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BB8F8-B949-6D55-3603-1B2EF0C5F84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A6FA3-8662-8F5C-E279-23F04407903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EC87A-CC38-E007-6EF0-69DCC6B163F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4E53229-8776-4B97-A241-1760C65EA6C3}" type="datetimeFigureOut">
              <a:rPr lang="en-US" smtClean="0"/>
              <a:t>4/24/2025</a:t>
            </a:fld>
            <a:endParaRPr lang="en-US"/>
          </a:p>
        </p:txBody>
      </p:sp>
      <p:sp>
        <p:nvSpPr>
          <p:cNvPr id="5" name="Footer Placeholder 4">
            <a:extLst>
              <a:ext uri="{FF2B5EF4-FFF2-40B4-BE49-F238E27FC236}">
                <a16:creationId xmlns:a16="http://schemas.microsoft.com/office/drawing/2014/main" id="{47D49057-78DD-C74F-7B3F-0DB4635A1B5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3D765E-F027-217E-F3F2-6121EE0ED44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ADC77AFE-B5B8-4EA6-8117-282FE738E159}" type="slidenum">
              <a:rPr lang="en-US" smtClean="0"/>
              <a:t>‹#›</a:t>
            </a:fld>
            <a:endParaRPr lang="en-US"/>
          </a:p>
        </p:txBody>
      </p:sp>
    </p:spTree>
    <p:extLst>
      <p:ext uri="{BB962C8B-B14F-4D97-AF65-F5344CB8AC3E}">
        <p14:creationId xmlns:p14="http://schemas.microsoft.com/office/powerpoint/2010/main" val="224188547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s://stuco.mst.edu/join#exec"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stuco.mst.edu/" TargetMode="External"/><Relationship Id="rId2" Type="http://schemas.openxmlformats.org/officeDocument/2006/relationships/hyperlink" Target="mailto:stuco@mst.edu" TargetMode="External"/><Relationship Id="rId1" Type="http://schemas.openxmlformats.org/officeDocument/2006/relationships/slideLayout" Target="../slideLayouts/slideLayout15.xml"/><Relationship Id="rId4" Type="http://schemas.openxmlformats.org/officeDocument/2006/relationships/hyperlink" Target="mailto:martin.delahunt@mst.edu"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hyperlink" Target="mailto:leabi@mst.edu" TargetMode="External"/><Relationship Id="rId13" Type="http://schemas.openxmlformats.org/officeDocument/2006/relationships/hyperlink" Target="mailto:dbayless@mst.edu" TargetMode="External"/><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hyperlink" Target="mailto:sarangap@mst.edu" TargetMode="External"/><Relationship Id="rId17" Type="http://schemas.openxmlformats.org/officeDocument/2006/relationships/image" Target="../media/image34.png"/><Relationship Id="rId2" Type="http://schemas.openxmlformats.org/officeDocument/2006/relationships/image" Target="../media/image27.jpeg"/><Relationship Id="rId16" Type="http://schemas.openxmlformats.org/officeDocument/2006/relationships/hyperlink" Target="mailto:wgcf2@mst.edu" TargetMode="External"/><Relationship Id="rId1" Type="http://schemas.openxmlformats.org/officeDocument/2006/relationships/slideLayout" Target="../slideLayouts/slideLayout68.xml"/><Relationship Id="rId6" Type="http://schemas.openxmlformats.org/officeDocument/2006/relationships/image" Target="../media/image31.jpeg"/><Relationship Id="rId11" Type="http://schemas.openxmlformats.org/officeDocument/2006/relationships/hyperlink" Target="mailto:hurson@mst.edu" TargetMode="External"/><Relationship Id="rId5" Type="http://schemas.openxmlformats.org/officeDocument/2006/relationships/image" Target="../media/image30.jpeg"/><Relationship Id="rId15" Type="http://schemas.openxmlformats.org/officeDocument/2006/relationships/hyperlink" Target="mailto:khoman@mst.edu" TargetMode="External"/><Relationship Id="rId10" Type="http://schemas.openxmlformats.org/officeDocument/2006/relationships/hyperlink" Target="mailto:mmormile@mst.edu" TargetMode="External"/><Relationship Id="rId4" Type="http://schemas.openxmlformats.org/officeDocument/2006/relationships/image" Target="../media/image29.jpeg"/><Relationship Id="rId9" Type="http://schemas.openxmlformats.org/officeDocument/2006/relationships/image" Target="../media/image33.jpeg"/><Relationship Id="rId14" Type="http://schemas.openxmlformats.org/officeDocument/2006/relationships/hyperlink" Target="mailto:alysha.oneil@mst.ed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mailmissouri.sharepoint.com/:b:/r/sites/BudgetaryAffairsCommittee-Ogrp/Shared%20Documents/General/Budgetary%20Affairs%20Committee/Reports%20from%20Finance/Strategic%20needs%20from%20reallocation%202026.pdf?csf=1&amp;web=1&amp;e=qRemx9&amp;isSPOFile=1&amp;xsdata=MDV8MDJ8fDNjYmI0NjQzZmQ4MTQ2NDM1YTYzMDhkZDZhZmM0ZDg3fGUzZmVmZGJlZjdlOTQwMWJhNTFhMzU1ZTAxYjA1YTg5fDB8MHw2Mzg3ODQzNTQwMjE0OTc0NDN8VW5rbm93bnxWR1ZoYlhOVFpXTjFjbWwwZVZObGNuWnBZMlY4ZXlKV0lqb2lNQzR3TGpBd01EQWlMQ0pRSWpvaVYybHVNeklpTENKQlRpSTZJazkwYUdWeUlpd2lWMVFpT2pFeGZRPT18MXxMM1JsWVcxekx6RTVPblF4T0Vwa1JrODRiazlRV0dsamVraHdWRXMzYlVoa1oxY3dTVXhyZDFaaldtVmtkR1ZOZUdWbWMyOHhRSFJvY21WaFpDNTBZV04yTWk5amFHRnVibVZzY3k4eE9UcDBNVGhLWkVaUE9HNVBVRmhwWTNwSWNGUkxOMjFJWkdkWE1FbE1hM2RXWTFwbFpIUmxUWGhsWm5Odk1VQjBhSEpsWVdRdWRHRmpkakl2YldWemMyRm5aWE12TVRjME1qZ3pOamcxTmpjNU5BPT18MjM3MzAyNGFhYjM0NGE3MmY4MmYwOGRkNmFmYzRkODR8ZWM4NzdlNDIyYTA3NGQ3OWJmZGQzOGYyMjcyZDMzMjM%3D&amp;sdata=NjhHcXFYWHVuTkFMQ21jc0p0ZHJqd2NOQnBldWRvM3NWOUxETmpiQ0pvbz0%3D&amp;ovuser=e3fefdbe-f7e9-401b-a51a-355e01b05a89%2Cleabi%40umsystem.edu" TargetMode="External"/><Relationship Id="rId2" Type="http://schemas.openxmlformats.org/officeDocument/2006/relationships/image" Target="../media/image35.png"/><Relationship Id="rId1" Type="http://schemas.openxmlformats.org/officeDocument/2006/relationships/slideLayout" Target="../slideLayouts/slideLayout106.xml"/></Relationships>
</file>

<file path=ppt/slides/_rels/slide6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14.xml"/><Relationship Id="rId4" Type="http://schemas.openxmlformats.org/officeDocument/2006/relationships/image" Target="../media/image40.emf"/></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chronicle.com/article/president-pay-public-colleges/" TargetMode="External"/><Relationship Id="rId2" Type="http://schemas.openxmlformats.org/officeDocument/2006/relationships/hyperlink" Target="https://nces.ed.gov/ipeds/datacenter/institutionlist.aspx" TargetMode="External"/><Relationship Id="rId1" Type="http://schemas.openxmlformats.org/officeDocument/2006/relationships/slideLayout" Target="../slideLayouts/slideLayout61.xml"/><Relationship Id="rId4" Type="http://schemas.openxmlformats.org/officeDocument/2006/relationships/hyperlink" Target="https://www.chronicle.com/article/explore-faculty-salaries-at-3-500-colleges-2012-20"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1.xml"/><Relationship Id="rId4" Type="http://schemas.openxmlformats.org/officeDocument/2006/relationships/hyperlink" Target="https://drive.google.com/file/d/1Jnvi79t30eAGS1IkVkDW4YgxkfZJLHUA/view?usp=drive_link"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3" Type="http://schemas.openxmlformats.org/officeDocument/2006/relationships/hyperlink" Target="https://drive.google.com/file/d/1Jnvi79t30eAGS1IkVkDW4YgxkfZJLHUA/view" TargetMode="External"/><Relationship Id="rId2" Type="http://schemas.openxmlformats.org/officeDocument/2006/relationships/hyperlink" Target="https://drive.google.com/file/d/1rmg030G2FsYqPnASvsnijVcUpUIojeXh/view?usp=sharing" TargetMode="External"/><Relationship Id="rId1" Type="http://schemas.openxmlformats.org/officeDocument/2006/relationships/slideLayout" Target="../slideLayouts/slideLayout61.xml"/><Relationship Id="rId5" Type="http://schemas.openxmlformats.org/officeDocument/2006/relationships/hyperlink" Target="https://drive.google.com/file/d/1WEvrsSVzYpcGHgtY9jV448z-LLQpzEY-/view?usp=sharing" TargetMode="External"/><Relationship Id="rId4" Type="http://schemas.openxmlformats.org/officeDocument/2006/relationships/hyperlink" Target="https://drive.google.com/file/d/1a_OjezMp1GeWmfM0cSN1Ya9e5AhKOnx3/view?usp=sharin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36.png"/><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s://help.mst.edu/" TargetMode="External"/><Relationship Id="rId2" Type="http://schemas.openxmlformats.org/officeDocument/2006/relationships/hyperlink" Target="https://laps.mst.edu/" TargetMode="Externa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s>
</file>

<file path=ppt/slides/_rels/slide9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9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a:xfrm>
            <a:off x="390260" y="3681080"/>
            <a:ext cx="8118003" cy="280480"/>
          </a:xfrm>
        </p:spPr>
        <p:txBody>
          <a:bodyPr/>
          <a:lstStyle/>
          <a:p>
            <a:r>
              <a:rPr lang="en-US" dirty="0"/>
              <a:t>24 April 2025</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dirty="0"/>
              <a:t>Faculty Senate Meeting</a:t>
            </a:r>
          </a:p>
        </p:txBody>
      </p:sp>
      <p:sp>
        <p:nvSpPr>
          <p:cNvPr id="5" name="Slide Number Placeholder 4">
            <a:extLst>
              <a:ext uri="{FF2B5EF4-FFF2-40B4-BE49-F238E27FC236}">
                <a16:creationId xmlns:a16="http://schemas.microsoft.com/office/drawing/2014/main" id="{3842F978-5A07-367B-42B6-5AC92D35B5BC}"/>
              </a:ext>
            </a:extLst>
          </p:cNvPr>
          <p:cNvSpPr>
            <a:spLocks noGrp="1"/>
          </p:cNvSpPr>
          <p:nvPr>
            <p:ph type="sldNum" sz="quarter" idx="12"/>
          </p:nvPr>
        </p:nvSpPr>
        <p:spPr/>
        <p:txBody>
          <a:bodyPr/>
          <a:lstStyle/>
          <a:p>
            <a:fld id="{1CF77CCB-A837-3E49-BD58-C1431ED74FC9}" type="slidenum">
              <a:rPr lang="en-US" smtClean="0"/>
              <a:pPr/>
              <a:t>1</a:t>
            </a:fld>
            <a:endParaRPr lang="en-US" dirty="0"/>
          </a:p>
        </p:txBody>
      </p:sp>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97DB-D0D1-5834-F1BC-E0CB5F15EAB0}"/>
              </a:ext>
            </a:extLst>
          </p:cNvPr>
          <p:cNvSpPr>
            <a:spLocks noGrp="1"/>
          </p:cNvSpPr>
          <p:nvPr>
            <p:ph type="title"/>
          </p:nvPr>
        </p:nvSpPr>
        <p:spPr/>
        <p:txBody>
          <a:bodyPr/>
          <a:lstStyle/>
          <a:p>
            <a:r>
              <a:rPr lang="en-US" sz="3200" dirty="0">
                <a:latin typeface="+mj-lt"/>
              </a:rPr>
              <a:t>Campus Matters</a:t>
            </a:r>
            <a:endParaRPr lang="en-US" dirty="0"/>
          </a:p>
        </p:txBody>
      </p:sp>
      <p:sp>
        <p:nvSpPr>
          <p:cNvPr id="3" name="Content Placeholder 2">
            <a:extLst>
              <a:ext uri="{FF2B5EF4-FFF2-40B4-BE49-F238E27FC236}">
                <a16:creationId xmlns:a16="http://schemas.microsoft.com/office/drawing/2014/main" id="{94CF0CD4-82FA-F91B-B3AD-E88C2600E15A}"/>
              </a:ext>
            </a:extLst>
          </p:cNvPr>
          <p:cNvSpPr>
            <a:spLocks noGrp="1"/>
          </p:cNvSpPr>
          <p:nvPr>
            <p:ph idx="1"/>
          </p:nvPr>
        </p:nvSpPr>
        <p:spPr/>
        <p:txBody>
          <a:bodyPr/>
          <a:lstStyle/>
          <a:p>
            <a:pPr marL="285750" indent="-285750">
              <a:lnSpc>
                <a:spcPct val="120000"/>
              </a:lnSpc>
              <a:spcBef>
                <a:spcPts val="0"/>
              </a:spcBef>
              <a:spcAft>
                <a:spcPts val="0"/>
              </a:spcAft>
              <a:buFont typeface="Wingdings" panose="05000000000000000000" pitchFamily="2" charset="2"/>
              <a:buChar char="Ø"/>
            </a:pPr>
            <a:r>
              <a:rPr lang="en-US" sz="2400" dirty="0"/>
              <a:t>Faculty/Staff Climate survey is open</a:t>
            </a:r>
          </a:p>
          <a:p>
            <a:pPr marL="628650" lvl="1" indent="-285750">
              <a:lnSpc>
                <a:spcPct val="120000"/>
              </a:lnSpc>
              <a:spcBef>
                <a:spcPts val="0"/>
              </a:spcBef>
              <a:spcAft>
                <a:spcPts val="0"/>
              </a:spcAft>
              <a:buFont typeface="Wingdings" panose="05000000000000000000" pitchFamily="2" charset="2"/>
              <a:buChar char="Ø"/>
            </a:pPr>
            <a:r>
              <a:rPr lang="en-US" dirty="0"/>
              <a:t>Encourage colleagues to complete</a:t>
            </a:r>
          </a:p>
          <a:p>
            <a:pPr marL="285750" indent="-285750">
              <a:lnSpc>
                <a:spcPct val="120000"/>
              </a:lnSpc>
              <a:spcBef>
                <a:spcPts val="0"/>
              </a:spcBef>
              <a:spcAft>
                <a:spcPts val="0"/>
              </a:spcAft>
              <a:buFont typeface="Wingdings" panose="05000000000000000000" pitchFamily="2" charset="2"/>
              <a:buChar char="Ø"/>
            </a:pPr>
            <a:r>
              <a:rPr lang="en-US" sz="2400" dirty="0"/>
              <a:t>Provost search</a:t>
            </a:r>
          </a:p>
          <a:p>
            <a:pPr marL="628650" lvl="1" indent="-285750">
              <a:lnSpc>
                <a:spcPct val="120000"/>
              </a:lnSpc>
              <a:spcBef>
                <a:spcPts val="0"/>
              </a:spcBef>
              <a:spcAft>
                <a:spcPts val="0"/>
              </a:spcAft>
              <a:buFont typeface="Wingdings" panose="05000000000000000000" pitchFamily="2" charset="2"/>
              <a:buChar char="Ø"/>
            </a:pPr>
            <a:r>
              <a:rPr lang="en-US" dirty="0"/>
              <a:t>Campus visits coming soon</a:t>
            </a:r>
          </a:p>
          <a:p>
            <a:pPr marL="285750" indent="-285750">
              <a:lnSpc>
                <a:spcPct val="120000"/>
              </a:lnSpc>
              <a:spcBef>
                <a:spcPts val="0"/>
              </a:spcBef>
              <a:spcAft>
                <a:spcPts val="0"/>
              </a:spcAft>
              <a:buFont typeface="Wingdings" panose="05000000000000000000" pitchFamily="2" charset="2"/>
              <a:buChar char="Ø"/>
            </a:pPr>
            <a:r>
              <a:rPr lang="en-US" dirty="0"/>
              <a:t>General Faculty Meeting – May 6</a:t>
            </a:r>
          </a:p>
          <a:p>
            <a:pPr marL="285750" indent="-285750">
              <a:lnSpc>
                <a:spcPct val="120000"/>
              </a:lnSpc>
              <a:spcBef>
                <a:spcPts val="0"/>
              </a:spcBef>
              <a:spcAft>
                <a:spcPts val="0"/>
              </a:spcAft>
              <a:buFont typeface="Wingdings" panose="05000000000000000000" pitchFamily="2" charset="2"/>
              <a:buChar char="Ø"/>
            </a:pPr>
            <a:r>
              <a:rPr lang="en-US" dirty="0" err="1"/>
              <a:t>StuCo</a:t>
            </a:r>
            <a:r>
              <a:rPr lang="en-US" dirty="0"/>
              <a:t> Joint Resolution</a:t>
            </a:r>
          </a:p>
          <a:p>
            <a:pPr marL="285750" indent="-285750">
              <a:lnSpc>
                <a:spcPct val="120000"/>
              </a:lnSpc>
              <a:spcBef>
                <a:spcPts val="0"/>
              </a:spcBef>
              <a:spcAft>
                <a:spcPts val="0"/>
              </a:spcAft>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AF5C9A5E-AB2A-8324-0B29-F0CA30930DD8}"/>
              </a:ext>
            </a:extLst>
          </p:cNvPr>
          <p:cNvSpPr>
            <a:spLocks noGrp="1"/>
          </p:cNvSpPr>
          <p:nvPr>
            <p:ph type="sldNum" sz="quarter" idx="12"/>
          </p:nvPr>
        </p:nvSpPr>
        <p:spPr/>
        <p:txBody>
          <a:bodyPr/>
          <a:lstStyle/>
          <a:p>
            <a:fld id="{1CF77CCB-A837-3E49-BD58-C1431ED74FC9}" type="slidenum">
              <a:rPr lang="en-US" smtClean="0"/>
              <a:pPr/>
              <a:t>10</a:t>
            </a:fld>
            <a:endParaRPr lang="en-US" dirty="0"/>
          </a:p>
        </p:txBody>
      </p:sp>
      <p:sp>
        <p:nvSpPr>
          <p:cNvPr id="5" name="Subtitle 4">
            <a:extLst>
              <a:ext uri="{FF2B5EF4-FFF2-40B4-BE49-F238E27FC236}">
                <a16:creationId xmlns:a16="http://schemas.microsoft.com/office/drawing/2014/main" id="{86370890-1583-83F3-A5DA-0605F6F648B6}"/>
              </a:ext>
            </a:extLst>
          </p:cNvPr>
          <p:cNvSpPr>
            <a:spLocks noGrp="1"/>
          </p:cNvSpPr>
          <p:nvPr>
            <p:ph type="subTitle" idx="13"/>
          </p:nvPr>
        </p:nvSpPr>
        <p:spPr/>
        <p:txBody>
          <a:bodyPr/>
          <a:lstStyle/>
          <a:p>
            <a:r>
              <a:rPr lang="en-US" dirty="0"/>
              <a:t>Other topics</a:t>
            </a:r>
          </a:p>
        </p:txBody>
      </p:sp>
      <p:pic>
        <p:nvPicPr>
          <p:cNvPr id="7" name="Picture 6" descr="A qr code on a green background&#10;&#10;AI-generated content may be incorrect.">
            <a:extLst>
              <a:ext uri="{FF2B5EF4-FFF2-40B4-BE49-F238E27FC236}">
                <a16:creationId xmlns:a16="http://schemas.microsoft.com/office/drawing/2014/main" id="{782D0A52-6761-F292-B755-B54CD529601C}"/>
              </a:ext>
            </a:extLst>
          </p:cNvPr>
          <p:cNvPicPr>
            <a:picLocks noChangeAspect="1"/>
          </p:cNvPicPr>
          <p:nvPr/>
        </p:nvPicPr>
        <p:blipFill>
          <a:blip r:embed="rId2"/>
          <a:stretch>
            <a:fillRect/>
          </a:stretch>
        </p:blipFill>
        <p:spPr>
          <a:xfrm>
            <a:off x="6276975" y="847711"/>
            <a:ext cx="2253163" cy="2696969"/>
          </a:xfrm>
          <a:prstGeom prst="rect">
            <a:avLst/>
          </a:prstGeom>
        </p:spPr>
      </p:pic>
    </p:spTree>
    <p:extLst>
      <p:ext uri="{BB962C8B-B14F-4D97-AF65-F5344CB8AC3E}">
        <p14:creationId xmlns:p14="http://schemas.microsoft.com/office/powerpoint/2010/main" val="37422018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Academic Freedom and Standards</a:t>
            </a:r>
            <a:br>
              <a:rPr lang="en-US" dirty="0"/>
            </a:br>
            <a:r>
              <a:rPr lang="en-US" sz="2700" dirty="0"/>
              <a:t>Electing 3 to 2-year terms</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normAutofit fontScale="55000" lnSpcReduction="20000"/>
          </a:bodyPr>
          <a:lstStyle/>
          <a:p>
            <a:pPr marL="385763" indent="-385763">
              <a:spcBef>
                <a:spcPts val="600"/>
              </a:spcBef>
              <a:buFont typeface="Arial" panose="020B0604020202020204" pitchFamily="34" charset="0"/>
              <a:buAutoNum type="alphaUcPeriod"/>
            </a:pPr>
            <a:r>
              <a:rPr lang="en-US" dirty="0"/>
              <a:t>Robin </a:t>
            </a:r>
            <a:r>
              <a:rPr lang="en-US" dirty="0" err="1"/>
              <a:t>Verble</a:t>
            </a:r>
            <a:r>
              <a:rPr lang="en-US" dirty="0"/>
              <a:t> (BIOSCI)</a:t>
            </a:r>
          </a:p>
          <a:p>
            <a:pPr marL="385763" indent="-385763">
              <a:spcBef>
                <a:spcPts val="600"/>
              </a:spcBef>
              <a:buFont typeface="Arial" panose="020B0604020202020204" pitchFamily="34" charset="0"/>
              <a:buAutoNum type="alphaUcPeriod"/>
            </a:pPr>
            <a:r>
              <a:rPr lang="en-US" dirty="0"/>
              <a:t>Bill Schonberg (CARE)</a:t>
            </a:r>
          </a:p>
          <a:p>
            <a:pPr marL="385763" indent="-385763">
              <a:spcBef>
                <a:spcPts val="600"/>
              </a:spcBef>
              <a:buFont typeface="Arial" panose="020B0604020202020204" pitchFamily="34" charset="0"/>
              <a:buAutoNum type="alphaUcPeriod"/>
            </a:pPr>
            <a:r>
              <a:rPr lang="en-US" dirty="0"/>
              <a:t>Paul Nam (Chem)</a:t>
            </a:r>
          </a:p>
          <a:p>
            <a:pPr marL="385763" indent="-385763">
              <a:spcBef>
                <a:spcPts val="600"/>
              </a:spcBef>
              <a:buFont typeface="Arial" panose="020B0604020202020204" pitchFamily="34" charset="0"/>
              <a:buAutoNum type="alphaUcPeriod"/>
            </a:pPr>
            <a:r>
              <a:rPr lang="en-US" dirty="0"/>
              <a:t>David Wang (BIT)</a:t>
            </a:r>
          </a:p>
          <a:p>
            <a:pPr marL="385763" indent="-385763">
              <a:spcBef>
                <a:spcPts val="600"/>
              </a:spcBef>
              <a:buFont typeface="Arial" panose="020B0604020202020204" pitchFamily="34" charset="0"/>
              <a:buAutoNum type="alphaUcPeriod"/>
            </a:pPr>
            <a:r>
              <a:rPr lang="en-US" dirty="0"/>
              <a:t>Tayfun </a:t>
            </a:r>
            <a:r>
              <a:rPr lang="en-US" dirty="0" err="1"/>
              <a:t>Akyurek</a:t>
            </a:r>
            <a:r>
              <a:rPr lang="en-US" dirty="0"/>
              <a:t> (</a:t>
            </a:r>
            <a:r>
              <a:rPr lang="en-US" dirty="0" err="1"/>
              <a:t>NERdS</a:t>
            </a:r>
            <a:r>
              <a:rPr lang="en-US" dirty="0"/>
              <a:t>)</a:t>
            </a:r>
          </a:p>
          <a:p>
            <a:pPr marL="385763" indent="-385763">
              <a:spcBef>
                <a:spcPts val="600"/>
              </a:spcBef>
              <a:buFont typeface="Arial" panose="020B0604020202020204" pitchFamily="34" charset="0"/>
              <a:buAutoNum type="alphaUcPeriod"/>
            </a:pPr>
            <a:r>
              <a:rPr lang="en-US" dirty="0"/>
              <a:t>Emilia Barbosa (ALP)</a:t>
            </a:r>
          </a:p>
          <a:p>
            <a:pPr marL="385763" indent="-385763">
              <a:spcBef>
                <a:spcPts val="600"/>
              </a:spcBef>
              <a:buFont typeface="Arial" panose="020B0604020202020204" pitchFamily="34" charset="0"/>
              <a:buAutoNum type="alphaUcPeriod"/>
            </a:pPr>
            <a:r>
              <a:rPr lang="en-US" dirty="0"/>
              <a:t>Lijun Jiang (ECE)</a:t>
            </a:r>
          </a:p>
          <a:p>
            <a:pPr marL="385763" indent="-385763">
              <a:spcBef>
                <a:spcPts val="600"/>
              </a:spcBef>
              <a:buFont typeface="Arial" panose="020B0604020202020204" pitchFamily="34" charset="0"/>
              <a:buAutoNum type="alphaUcPeriod"/>
            </a:pPr>
            <a:r>
              <a:rPr lang="en-US" dirty="0"/>
              <a:t>Kelly Tate (ETC)</a:t>
            </a:r>
          </a:p>
          <a:p>
            <a:pPr marL="385763" indent="-385763">
              <a:spcBef>
                <a:spcPts val="600"/>
              </a:spcBef>
              <a:buFont typeface="Arial" panose="020B0604020202020204" pitchFamily="34" charset="0"/>
              <a:buAutoNum type="alphaUcPeriod"/>
            </a:pPr>
            <a:r>
              <a:rPr lang="en-US" dirty="0"/>
              <a:t>Casey Canfield (EMSE)</a:t>
            </a:r>
          </a:p>
          <a:p>
            <a:pPr marL="385763" indent="-385763">
              <a:spcBef>
                <a:spcPts val="600"/>
              </a:spcBef>
              <a:buFont typeface="Arial" panose="020B0604020202020204" pitchFamily="34" charset="0"/>
              <a:buAutoNum type="alphaUcPeriod"/>
            </a:pPr>
            <a:r>
              <a:rPr lang="en-US" dirty="0"/>
              <a:t>Warner Meeks (MAE)</a:t>
            </a:r>
          </a:p>
        </p:txBody>
      </p:sp>
      <p:sp>
        <p:nvSpPr>
          <p:cNvPr id="5" name="TPPolling" title="Polling Shape">
            <a:extLst>
              <a:ext uri="{FF2B5EF4-FFF2-40B4-BE49-F238E27FC236}">
                <a16:creationId xmlns:a16="http://schemas.microsoft.com/office/drawing/2014/main" id="{EB560FD1-02B1-CFFF-3A5B-86AEEB15F3C2}"/>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48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D6C7-A9B4-5F39-72D5-F611703786E7}"/>
              </a:ext>
            </a:extLst>
          </p:cNvPr>
          <p:cNvSpPr>
            <a:spLocks noGrp="1"/>
          </p:cNvSpPr>
          <p:nvPr>
            <p:ph type="title"/>
          </p:nvPr>
        </p:nvSpPr>
        <p:spPr/>
        <p:txBody>
          <a:bodyPr/>
          <a:lstStyle/>
          <a:p>
            <a:r>
              <a:rPr lang="en-US" dirty="0"/>
              <a:t>Budgetary Affairs</a:t>
            </a:r>
          </a:p>
        </p:txBody>
      </p:sp>
      <p:sp>
        <p:nvSpPr>
          <p:cNvPr id="3" name="Content Placeholder 2">
            <a:extLst>
              <a:ext uri="{FF2B5EF4-FFF2-40B4-BE49-F238E27FC236}">
                <a16:creationId xmlns:a16="http://schemas.microsoft.com/office/drawing/2014/main" id="{6603D1BE-4366-6687-D0B2-941C09DF9842}"/>
              </a:ext>
            </a:extLst>
          </p:cNvPr>
          <p:cNvSpPr>
            <a:spLocks noGrp="1"/>
          </p:cNvSpPr>
          <p:nvPr>
            <p:ph idx="1"/>
          </p:nvPr>
        </p:nvSpPr>
        <p:spPr/>
        <p:txBody>
          <a:bodyPr>
            <a:normAutofit fontScale="85000" lnSpcReduction="10000"/>
          </a:bodyPr>
          <a:lstStyle/>
          <a:p>
            <a:r>
              <a:rPr lang="en-US" dirty="0"/>
              <a:t>This committee makes recommendations to the Faculty Senate, the Chancellor and the Vice-Chancellor of Finance and Operations or the equivalent administrative office on matters concerning the long-range vision of the campus; plans to fulfill this vision; and budgetary matters as a consequence of the vision. These recommendations include, but are not limited to: all matters of a budgetary nature; and policies and priorities for strategic and tactical plans with goals of teamwork, fiscal transparency and shared governance. The committee studies the Campus budget, keeps informed of its preparation and status, and consults with and advises the Chancellor on all matters pertaining to budgetary affairs.</a:t>
            </a:r>
          </a:p>
          <a:p>
            <a:pPr>
              <a:buNone/>
            </a:pPr>
            <a:endParaRPr lang="en-US" dirty="0"/>
          </a:p>
        </p:txBody>
      </p:sp>
      <p:sp>
        <p:nvSpPr>
          <p:cNvPr id="4" name="Subtitle 3">
            <a:extLst>
              <a:ext uri="{FF2B5EF4-FFF2-40B4-BE49-F238E27FC236}">
                <a16:creationId xmlns:a16="http://schemas.microsoft.com/office/drawing/2014/main" id="{BE7E4D4A-A4AD-1AE7-B64F-185079DE8575}"/>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2693577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Budgetary Affairs (dept nominees)</a:t>
            </a:r>
            <a:br>
              <a:rPr lang="en-US" dirty="0"/>
            </a:br>
            <a:r>
              <a:rPr lang="en-US" sz="2700" dirty="0"/>
              <a:t>Electing 2 to 2-year terms</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normAutofit fontScale="92500" lnSpcReduction="10000"/>
          </a:bodyPr>
          <a:lstStyle/>
          <a:p>
            <a:pPr marL="385763" indent="-385763">
              <a:spcBef>
                <a:spcPts val="600"/>
              </a:spcBef>
              <a:buFont typeface="Arial" panose="020B0604020202020204" pitchFamily="34" charset="0"/>
              <a:buAutoNum type="alphaUcPeriod"/>
            </a:pPr>
            <a:r>
              <a:rPr lang="en-US" dirty="0"/>
              <a:t>Melanie Mormile (BIOSCI)</a:t>
            </a:r>
          </a:p>
          <a:p>
            <a:pPr marL="385763" indent="-385763">
              <a:spcBef>
                <a:spcPts val="600"/>
              </a:spcBef>
              <a:buFont typeface="Arial" panose="020B0604020202020204" pitchFamily="34" charset="0"/>
              <a:buAutoNum type="alphaUcPeriod"/>
            </a:pPr>
            <a:r>
              <a:rPr lang="en-US" dirty="0"/>
              <a:t>Michael Meagher (HPS)</a:t>
            </a:r>
          </a:p>
          <a:p>
            <a:pPr marL="385763" indent="-385763">
              <a:spcBef>
                <a:spcPts val="600"/>
              </a:spcBef>
              <a:buFont typeface="Arial" panose="020B0604020202020204" pitchFamily="34" charset="0"/>
              <a:buAutoNum type="alphaUcPeriod"/>
            </a:pPr>
            <a:r>
              <a:rPr lang="en-US" dirty="0"/>
              <a:t>Pericles Stavropoulos (Chem)</a:t>
            </a:r>
          </a:p>
          <a:p>
            <a:pPr marL="385763" indent="-385763">
              <a:spcBef>
                <a:spcPts val="600"/>
              </a:spcBef>
              <a:buFont typeface="Arial" panose="020B0604020202020204" pitchFamily="34" charset="0"/>
              <a:buAutoNum type="alphaUcPeriod"/>
            </a:pPr>
            <a:r>
              <a:rPr lang="en-US" dirty="0"/>
              <a:t>Ayodeji Alejo (</a:t>
            </a:r>
            <a:r>
              <a:rPr lang="en-US" dirty="0" err="1"/>
              <a:t>NERdS</a:t>
            </a:r>
            <a:r>
              <a:rPr lang="en-US" dirty="0"/>
              <a:t>)</a:t>
            </a:r>
          </a:p>
          <a:p>
            <a:pPr marL="385763" indent="-385763">
              <a:spcBef>
                <a:spcPts val="600"/>
              </a:spcBef>
              <a:buFont typeface="Arial" panose="020B0604020202020204" pitchFamily="34" charset="0"/>
              <a:buAutoNum type="alphaUcPeriod"/>
            </a:pPr>
            <a:r>
              <a:rPr lang="en-US" dirty="0"/>
              <a:t>Jagannathan </a:t>
            </a:r>
            <a:r>
              <a:rPr lang="en-US" dirty="0" err="1"/>
              <a:t>Sarangapani</a:t>
            </a:r>
            <a:r>
              <a:rPr lang="en-US" dirty="0"/>
              <a:t> (ECE)</a:t>
            </a:r>
          </a:p>
          <a:p>
            <a:pPr marL="385763" indent="-385763">
              <a:spcBef>
                <a:spcPts val="600"/>
              </a:spcBef>
              <a:buFont typeface="Arial" panose="020B0604020202020204" pitchFamily="34" charset="0"/>
              <a:buAutoNum type="alphaUcPeriod"/>
            </a:pPr>
            <a:r>
              <a:rPr lang="en-US" dirty="0"/>
              <a:t>Peggy Linder (EMSE)</a:t>
            </a:r>
          </a:p>
          <a:p>
            <a:pPr marL="385763" indent="-385763">
              <a:spcBef>
                <a:spcPts val="600"/>
              </a:spcBef>
              <a:buFont typeface="Arial" panose="020B0604020202020204" pitchFamily="34" charset="0"/>
              <a:buAutoNum type="alphaUcPeriod"/>
            </a:pPr>
            <a:r>
              <a:rPr lang="en-US" dirty="0"/>
              <a:t>Dave Bayless (MAE)</a:t>
            </a:r>
          </a:p>
        </p:txBody>
      </p:sp>
      <p:sp>
        <p:nvSpPr>
          <p:cNvPr id="5" name="TPPolling" title="Polling Shape">
            <a:extLst>
              <a:ext uri="{FF2B5EF4-FFF2-40B4-BE49-F238E27FC236}">
                <a16:creationId xmlns:a16="http://schemas.microsoft.com/office/drawing/2014/main" id="{E7A3C80D-A8F3-6BB9-DEB1-BBBB598396F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285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Budgetary Affairs (Faculty Senate nominee)</a:t>
            </a:r>
            <a:br>
              <a:rPr lang="en-US" dirty="0"/>
            </a:br>
            <a:r>
              <a:rPr lang="en-US" sz="2700" dirty="0"/>
              <a:t>Electing 1 to a 2-year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385763" indent="-385763">
              <a:buFont typeface="Arial" panose="020B0604020202020204" pitchFamily="34" charset="0"/>
              <a:buAutoNum type="alphaUcPeriod"/>
            </a:pPr>
            <a:r>
              <a:rPr lang="en-US" dirty="0"/>
              <a:t>Kelly Homan (MAE)</a:t>
            </a:r>
          </a:p>
        </p:txBody>
      </p:sp>
      <p:sp>
        <p:nvSpPr>
          <p:cNvPr id="5" name="TPPolling" title="Polling Shape">
            <a:extLst>
              <a:ext uri="{FF2B5EF4-FFF2-40B4-BE49-F238E27FC236}">
                <a16:creationId xmlns:a16="http://schemas.microsoft.com/office/drawing/2014/main" id="{5AB0F77F-10AD-7B4F-BCFF-4941AABC42E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94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CB1E-60E8-561B-8BAB-F4800BB69AB9}"/>
              </a:ext>
            </a:extLst>
          </p:cNvPr>
          <p:cNvSpPr>
            <a:spLocks noGrp="1"/>
          </p:cNvSpPr>
          <p:nvPr>
            <p:ph type="title"/>
          </p:nvPr>
        </p:nvSpPr>
        <p:spPr/>
        <p:txBody>
          <a:bodyPr/>
          <a:lstStyle/>
          <a:p>
            <a:r>
              <a:rPr lang="en-US" dirty="0"/>
              <a:t>Campus Curricula</a:t>
            </a:r>
          </a:p>
        </p:txBody>
      </p:sp>
      <p:sp>
        <p:nvSpPr>
          <p:cNvPr id="3" name="Content Placeholder 2">
            <a:extLst>
              <a:ext uri="{FF2B5EF4-FFF2-40B4-BE49-F238E27FC236}">
                <a16:creationId xmlns:a16="http://schemas.microsoft.com/office/drawing/2014/main" id="{1084181B-CFF1-B50F-5EB0-51B5B37059E4}"/>
              </a:ext>
            </a:extLst>
          </p:cNvPr>
          <p:cNvSpPr>
            <a:spLocks noGrp="1"/>
          </p:cNvSpPr>
          <p:nvPr>
            <p:ph idx="1"/>
          </p:nvPr>
        </p:nvSpPr>
        <p:spPr/>
        <p:txBody>
          <a:bodyPr>
            <a:normAutofit fontScale="62500" lnSpcReduction="20000"/>
          </a:bodyPr>
          <a:lstStyle/>
          <a:p>
            <a:r>
              <a:rPr lang="en-US" dirty="0"/>
              <a:t>This committee acts as an advisor and coordinator in regard to the disciplinary appropriateness and quality of curricular proposals, policies, and all course offerings. Proposals for curricula and course changes shall be submitted to the CCC via the Discipline-Specific Curricula Committee (DSCC) associated with the proposal. The DSCC recommendations shall be submitted with the proposal. Special Programs are not normally associated with a DSCC, and may submit proposals directly to the Campus Curricula Committee. Within 10 school days after receipt of the proposal, the CCC shall distribute copies to all departments via their DSCC representatives. Counter proposals submitted to the committee by the departmental representative of the concerned department should be considered when the original proposals are discussed. The recommendation of the committee shall be forwarded to the Faculty Senate for appropriate action.</a:t>
            </a:r>
          </a:p>
          <a:p>
            <a:r>
              <a:rPr lang="en-US" dirty="0"/>
              <a:t>The CCC will submit proposals for new graduate programs or any changes to existing graduate programs to the Graduate Faculty committee for approval prior to being considered by the Faculty Senate.</a:t>
            </a:r>
          </a:p>
        </p:txBody>
      </p:sp>
      <p:sp>
        <p:nvSpPr>
          <p:cNvPr id="4" name="Subtitle 3">
            <a:extLst>
              <a:ext uri="{FF2B5EF4-FFF2-40B4-BE49-F238E27FC236}">
                <a16:creationId xmlns:a16="http://schemas.microsoft.com/office/drawing/2014/main" id="{1BE52F49-F0EF-DB96-E4D7-39022C223123}"/>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dirty="0"/>
          </a:p>
        </p:txBody>
      </p:sp>
    </p:spTree>
    <p:extLst>
      <p:ext uri="{BB962C8B-B14F-4D97-AF65-F5344CB8AC3E}">
        <p14:creationId xmlns:p14="http://schemas.microsoft.com/office/powerpoint/2010/main" val="41102308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Campus Curricula</a:t>
            </a:r>
            <a:br>
              <a:rPr lang="en-US" dirty="0"/>
            </a:br>
            <a:r>
              <a:rPr lang="en-US" sz="2700" dirty="0"/>
              <a:t>Electing 1 to a 2-year term (ONLY from Faculty Senate)</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385763" indent="-385763">
              <a:buFont typeface="Arial" panose="020B0604020202020204" pitchFamily="34" charset="0"/>
              <a:buAutoNum type="alphaUcPeriod"/>
            </a:pPr>
            <a:r>
              <a:rPr lang="en-US" dirty="0"/>
              <a:t>Michael Davis (Econ)</a:t>
            </a:r>
          </a:p>
        </p:txBody>
      </p:sp>
      <p:sp>
        <p:nvSpPr>
          <p:cNvPr id="5" name="TPPolling" title="Polling Shape">
            <a:extLst>
              <a:ext uri="{FF2B5EF4-FFF2-40B4-BE49-F238E27FC236}">
                <a16:creationId xmlns:a16="http://schemas.microsoft.com/office/drawing/2014/main" id="{C39705A9-AA7F-821C-F66A-F85ADBE28FEE}"/>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97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C27F-C740-9C42-84DB-8FEECDBD191D}"/>
              </a:ext>
            </a:extLst>
          </p:cNvPr>
          <p:cNvSpPr>
            <a:spLocks noGrp="1"/>
          </p:cNvSpPr>
          <p:nvPr>
            <p:ph type="title"/>
          </p:nvPr>
        </p:nvSpPr>
        <p:spPr/>
        <p:txBody>
          <a:bodyPr/>
          <a:lstStyle/>
          <a:p>
            <a:r>
              <a:rPr lang="en-US" dirty="0"/>
              <a:t>Facilities Planning Committee</a:t>
            </a:r>
          </a:p>
        </p:txBody>
      </p:sp>
      <p:sp>
        <p:nvSpPr>
          <p:cNvPr id="3" name="Content Placeholder 2">
            <a:extLst>
              <a:ext uri="{FF2B5EF4-FFF2-40B4-BE49-F238E27FC236}">
                <a16:creationId xmlns:a16="http://schemas.microsoft.com/office/drawing/2014/main" id="{F15DB7B2-BDF9-9B6E-2020-EC20F538C656}"/>
              </a:ext>
            </a:extLst>
          </p:cNvPr>
          <p:cNvSpPr>
            <a:spLocks noGrp="1"/>
          </p:cNvSpPr>
          <p:nvPr>
            <p:ph idx="1"/>
          </p:nvPr>
        </p:nvSpPr>
        <p:spPr/>
        <p:txBody>
          <a:bodyPr>
            <a:normAutofit/>
          </a:bodyPr>
          <a:lstStyle/>
          <a:p>
            <a:r>
              <a:rPr lang="en-US" dirty="0"/>
              <a:t> This committee studies and makes recommendations to the Faculty Senate and the Chancellor concerning policies and priorities for physical facilities, including buildings, equipment, and land acquisition and use. The committee also makes recommendations to the Faculty Senate on policy pertaining to parking, security, traffic and matters affecting campus safety.</a:t>
            </a:r>
          </a:p>
        </p:txBody>
      </p:sp>
      <p:sp>
        <p:nvSpPr>
          <p:cNvPr id="4" name="Subtitle 3">
            <a:extLst>
              <a:ext uri="{FF2B5EF4-FFF2-40B4-BE49-F238E27FC236}">
                <a16:creationId xmlns:a16="http://schemas.microsoft.com/office/drawing/2014/main" id="{A7D2F27A-8846-9C81-0C1B-6193A29418A3}"/>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738198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966C-E105-941A-E0E7-1CA9CDE2D478}"/>
            </a:ext>
          </a:extLst>
        </p:cNvPr>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2BF82A9-31FC-A0AB-09E2-73F8E5A05A4D}"/>
              </a:ext>
            </a:extLst>
          </p:cNvPr>
          <p:cNvSpPr>
            <a:spLocks noGrp="1"/>
          </p:cNvSpPr>
          <p:nvPr>
            <p:ph type="title"/>
          </p:nvPr>
        </p:nvSpPr>
        <p:spPr/>
        <p:txBody>
          <a:bodyPr>
            <a:normAutofit fontScale="90000"/>
          </a:bodyPr>
          <a:lstStyle/>
          <a:p>
            <a:r>
              <a:rPr lang="en-US" dirty="0"/>
              <a:t>Facilities Planning Committee</a:t>
            </a:r>
            <a:br>
              <a:rPr lang="en-US" dirty="0"/>
            </a:br>
            <a:r>
              <a:rPr lang="en-US" dirty="0"/>
              <a:t>4 elected total: 2 (2-year term) and 2 (1-year term)</a:t>
            </a:r>
          </a:p>
        </p:txBody>
      </p:sp>
      <p:sp>
        <p:nvSpPr>
          <p:cNvPr id="3" name="TPAnswers" title="Answer Text">
            <a:extLst>
              <a:ext uri="{FF2B5EF4-FFF2-40B4-BE49-F238E27FC236}">
                <a16:creationId xmlns:a16="http://schemas.microsoft.com/office/drawing/2014/main" id="{936B83DA-D144-4E50-6642-FC1A8FC8520C}"/>
              </a:ext>
            </a:extLst>
          </p:cNvPr>
          <p:cNvSpPr>
            <a:spLocks noGrp="1"/>
          </p:cNvSpPr>
          <p:nvPr>
            <p:ph idx="1"/>
            <p:custDataLst>
              <p:tags r:id="rId2"/>
            </p:custDataLst>
          </p:nvPr>
        </p:nvSpPr>
        <p:spPr/>
        <p:txBody>
          <a:bodyPr>
            <a:normAutofit/>
          </a:bodyPr>
          <a:lstStyle/>
          <a:p>
            <a:pPr marL="385763" indent="-385763">
              <a:spcBef>
                <a:spcPts val="600"/>
              </a:spcBef>
              <a:buFont typeface="Arial" panose="020B0604020202020204" pitchFamily="34" charset="0"/>
              <a:buAutoNum type="alphaUcPeriod"/>
            </a:pPr>
            <a:r>
              <a:rPr lang="en-US" dirty="0"/>
              <a:t>Shelley </a:t>
            </a:r>
            <a:r>
              <a:rPr lang="en-US" dirty="0" err="1"/>
              <a:t>Minteer</a:t>
            </a:r>
            <a:r>
              <a:rPr lang="en-US" dirty="0"/>
              <a:t> (Chem)</a:t>
            </a:r>
          </a:p>
          <a:p>
            <a:pPr marL="385763" indent="-385763">
              <a:spcBef>
                <a:spcPts val="600"/>
              </a:spcBef>
              <a:buFont typeface="Arial" panose="020B0604020202020204" pitchFamily="34" charset="0"/>
              <a:buAutoNum type="alphaUcPeriod"/>
            </a:pPr>
            <a:r>
              <a:rPr lang="en-US" dirty="0"/>
              <a:t>Bil Gillis (CARE)</a:t>
            </a:r>
          </a:p>
          <a:p>
            <a:pPr marL="385763" indent="-385763">
              <a:spcBef>
                <a:spcPts val="600"/>
              </a:spcBef>
              <a:buFont typeface="Arial" panose="020B0604020202020204" pitchFamily="34" charset="0"/>
              <a:buAutoNum type="alphaUcPeriod"/>
            </a:pPr>
            <a:r>
              <a:rPr lang="en-US" dirty="0"/>
              <a:t>Rui Bo (ECE)</a:t>
            </a:r>
          </a:p>
          <a:p>
            <a:pPr marL="385763" indent="-385763">
              <a:spcBef>
                <a:spcPts val="600"/>
              </a:spcBef>
              <a:buFont typeface="Arial" panose="020B0604020202020204" pitchFamily="34" charset="0"/>
              <a:buAutoNum type="alphaUcPeriod"/>
            </a:pPr>
            <a:r>
              <a:rPr lang="en-US" dirty="0"/>
              <a:t>Monday </a:t>
            </a:r>
            <a:r>
              <a:rPr lang="en-US" dirty="0" err="1"/>
              <a:t>Okoronkwo</a:t>
            </a:r>
            <a:r>
              <a:rPr lang="en-US" dirty="0"/>
              <a:t> (ChBE)</a:t>
            </a:r>
          </a:p>
          <a:p>
            <a:pPr marL="385763" indent="-385763">
              <a:spcBef>
                <a:spcPts val="600"/>
              </a:spcBef>
              <a:buFont typeface="Arial" panose="020B0604020202020204" pitchFamily="34" charset="0"/>
              <a:buAutoNum type="alphaUcPeriod"/>
            </a:pPr>
            <a:r>
              <a:rPr lang="en-US" dirty="0" err="1"/>
              <a:t>Daoru</a:t>
            </a:r>
            <a:r>
              <a:rPr lang="en-US" dirty="0"/>
              <a:t> (Frank) Han (MAE)</a:t>
            </a:r>
          </a:p>
          <a:p>
            <a:pPr marL="385763" indent="-385763">
              <a:spcBef>
                <a:spcPts val="600"/>
              </a:spcBef>
              <a:buFont typeface="Arial" panose="020B0604020202020204" pitchFamily="34" charset="0"/>
              <a:buAutoNum type="alphaUcPeriod"/>
            </a:pPr>
            <a:r>
              <a:rPr lang="en-US" dirty="0"/>
              <a:t>Carlos Castano (</a:t>
            </a:r>
            <a:r>
              <a:rPr lang="en-US" dirty="0" err="1"/>
              <a:t>NERdS</a:t>
            </a:r>
            <a:r>
              <a:rPr lang="en-US" dirty="0"/>
              <a:t>)</a:t>
            </a:r>
          </a:p>
        </p:txBody>
      </p:sp>
      <p:sp>
        <p:nvSpPr>
          <p:cNvPr id="5" name="TPPolling" title="Polling Shape">
            <a:extLst>
              <a:ext uri="{FF2B5EF4-FFF2-40B4-BE49-F238E27FC236}">
                <a16:creationId xmlns:a16="http://schemas.microsoft.com/office/drawing/2014/main" id="{FF506B0F-26CE-9430-4A64-FFE76018A87C}"/>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224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11CCF-557C-71C1-99A1-78D48C511285}"/>
            </a:ext>
          </a:extLst>
        </p:cNvPr>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25605036-09D2-8851-A839-7BB0C8C1D6BA}"/>
              </a:ext>
            </a:extLst>
          </p:cNvPr>
          <p:cNvSpPr>
            <a:spLocks noGrp="1"/>
          </p:cNvSpPr>
          <p:nvPr>
            <p:ph type="title"/>
          </p:nvPr>
        </p:nvSpPr>
        <p:spPr/>
        <p:txBody>
          <a:bodyPr>
            <a:normAutofit fontScale="90000"/>
          </a:bodyPr>
          <a:lstStyle/>
          <a:p>
            <a:r>
              <a:rPr lang="en-US" dirty="0"/>
              <a:t>Facilities Planning Committee (Faculty Senate)</a:t>
            </a:r>
            <a:br>
              <a:rPr lang="en-US" dirty="0"/>
            </a:br>
            <a:r>
              <a:rPr lang="en-US" dirty="0"/>
              <a:t>3 elected total: 2 (2-year term) and 1 (1-year term)</a:t>
            </a:r>
          </a:p>
        </p:txBody>
      </p:sp>
      <p:sp>
        <p:nvSpPr>
          <p:cNvPr id="3" name="TPAnswers" title="Answer Text">
            <a:extLst>
              <a:ext uri="{FF2B5EF4-FFF2-40B4-BE49-F238E27FC236}">
                <a16:creationId xmlns:a16="http://schemas.microsoft.com/office/drawing/2014/main" id="{EF21464D-71AF-D14D-A424-03E1936F3611}"/>
              </a:ext>
            </a:extLst>
          </p:cNvPr>
          <p:cNvSpPr>
            <a:spLocks noGrp="1"/>
          </p:cNvSpPr>
          <p:nvPr>
            <p:ph idx="1"/>
            <p:custDataLst>
              <p:tags r:id="rId2"/>
            </p:custDataLst>
          </p:nvPr>
        </p:nvSpPr>
        <p:spPr/>
        <p:txBody>
          <a:bodyPr/>
          <a:lstStyle/>
          <a:p>
            <a:pPr marL="385763" indent="-385763">
              <a:spcBef>
                <a:spcPts val="600"/>
              </a:spcBef>
              <a:buFont typeface="Arial" panose="020B0604020202020204" pitchFamily="34" charset="0"/>
              <a:buAutoNum type="alphaUcPeriod"/>
            </a:pPr>
            <a:r>
              <a:rPr lang="en-US" dirty="0"/>
              <a:t>Steve Corns (EMSE)</a:t>
            </a:r>
          </a:p>
          <a:p>
            <a:pPr marL="385763" indent="-385763">
              <a:spcBef>
                <a:spcPts val="600"/>
              </a:spcBef>
              <a:buFont typeface="Arial" panose="020B0604020202020204" pitchFamily="34" charset="0"/>
              <a:buAutoNum type="alphaUcPeriod"/>
            </a:pPr>
            <a:r>
              <a:rPr lang="en-US" dirty="0"/>
              <a:t>Stuart Baur (CARE)</a:t>
            </a:r>
          </a:p>
          <a:p>
            <a:pPr marL="385763" indent="-385763">
              <a:spcBef>
                <a:spcPts val="600"/>
              </a:spcBef>
              <a:buFont typeface="Arial" panose="020B0604020202020204" pitchFamily="34" charset="0"/>
              <a:buAutoNum type="alphaUcPeriod"/>
            </a:pPr>
            <a:r>
              <a:rPr lang="en-US" dirty="0"/>
              <a:t>Maciej </a:t>
            </a:r>
            <a:r>
              <a:rPr lang="en-US" dirty="0" err="1"/>
              <a:t>Zawodniok</a:t>
            </a:r>
            <a:r>
              <a:rPr lang="en-US" dirty="0"/>
              <a:t> (ECE)</a:t>
            </a:r>
          </a:p>
        </p:txBody>
      </p:sp>
      <p:sp>
        <p:nvSpPr>
          <p:cNvPr id="5" name="TPPolling" title="Polling Shape">
            <a:extLst>
              <a:ext uri="{FF2B5EF4-FFF2-40B4-BE49-F238E27FC236}">
                <a16:creationId xmlns:a16="http://schemas.microsoft.com/office/drawing/2014/main" id="{6A2B906A-D7AB-746C-48F7-2E87D94B7D8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066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294D-F5A9-F84F-F275-3002F4622139}"/>
              </a:ext>
            </a:extLst>
          </p:cNvPr>
          <p:cNvSpPr>
            <a:spLocks noGrp="1"/>
          </p:cNvSpPr>
          <p:nvPr>
            <p:ph type="title"/>
          </p:nvPr>
        </p:nvSpPr>
        <p:spPr/>
        <p:txBody>
          <a:bodyPr/>
          <a:lstStyle/>
          <a:p>
            <a:r>
              <a:rPr lang="en-US" dirty="0"/>
              <a:t>Honorary Degrees Committee</a:t>
            </a:r>
          </a:p>
        </p:txBody>
      </p:sp>
      <p:sp>
        <p:nvSpPr>
          <p:cNvPr id="3" name="Content Placeholder 2">
            <a:extLst>
              <a:ext uri="{FF2B5EF4-FFF2-40B4-BE49-F238E27FC236}">
                <a16:creationId xmlns:a16="http://schemas.microsoft.com/office/drawing/2014/main" id="{302245D7-16FE-9853-38BB-8C48CA7C4EAF}"/>
              </a:ext>
            </a:extLst>
          </p:cNvPr>
          <p:cNvSpPr>
            <a:spLocks noGrp="1"/>
          </p:cNvSpPr>
          <p:nvPr>
            <p:ph idx="1"/>
          </p:nvPr>
        </p:nvSpPr>
        <p:spPr/>
        <p:txBody>
          <a:bodyPr>
            <a:normAutofit fontScale="92500"/>
          </a:bodyPr>
          <a:lstStyle/>
          <a:p>
            <a:r>
              <a:rPr lang="en-US" dirty="0"/>
              <a:t>This committee meets at least annually, and reviews current and previous recommendations from the Campus for honorary degrees. The committee shall submit its recommendations first to the Faculty Senate and then to the Chancellor. After appropriate review by the Chancellor, recommendations are forwarded to the University of Missouri (UM) System Honors Committee. All names shall be held in strict confidence, with public announcements to be made only by the University of Missouri Board of Curators or the Chancellor.</a:t>
            </a:r>
          </a:p>
        </p:txBody>
      </p:sp>
      <p:sp>
        <p:nvSpPr>
          <p:cNvPr id="4" name="Subtitle 3">
            <a:extLst>
              <a:ext uri="{FF2B5EF4-FFF2-40B4-BE49-F238E27FC236}">
                <a16:creationId xmlns:a16="http://schemas.microsoft.com/office/drawing/2014/main" id="{0247CC5B-1A05-568E-8361-0950E11AEB5D}"/>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3122262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11B4-BFBB-836F-C081-7C2EAD215BBB}"/>
              </a:ext>
            </a:extLst>
          </p:cNvPr>
          <p:cNvSpPr>
            <a:spLocks noGrp="1"/>
          </p:cNvSpPr>
          <p:nvPr>
            <p:ph type="title"/>
          </p:nvPr>
        </p:nvSpPr>
        <p:spPr/>
        <p:txBody>
          <a:bodyPr/>
          <a:lstStyle/>
          <a:p>
            <a:r>
              <a:rPr lang="en-US" dirty="0"/>
              <a:t>2425JR1: Joint Resolution in Support of Class Alternatives on Inclement Weather Days</a:t>
            </a:r>
          </a:p>
        </p:txBody>
      </p:sp>
      <p:sp>
        <p:nvSpPr>
          <p:cNvPr id="3" name="Content Placeholder 2">
            <a:extLst>
              <a:ext uri="{FF2B5EF4-FFF2-40B4-BE49-F238E27FC236}">
                <a16:creationId xmlns:a16="http://schemas.microsoft.com/office/drawing/2014/main" id="{A9ABEF12-1E2B-3122-411A-FF1872F221A1}"/>
              </a:ext>
            </a:extLst>
          </p:cNvPr>
          <p:cNvSpPr>
            <a:spLocks noGrp="1"/>
          </p:cNvSpPr>
          <p:nvPr>
            <p:ph idx="1"/>
          </p:nvPr>
        </p:nvSpPr>
        <p:spPr/>
        <p:txBody>
          <a:bodyPr>
            <a:normAutofit fontScale="62500" lnSpcReduction="20000"/>
          </a:bodyPr>
          <a:lstStyle/>
          <a:p>
            <a:pPr>
              <a:lnSpc>
                <a:spcPct val="120000"/>
              </a:lnSpc>
              <a:spcBef>
                <a:spcPts val="0"/>
              </a:spcBef>
              <a:spcAft>
                <a:spcPts val="0"/>
              </a:spcAft>
            </a:pPr>
            <a:r>
              <a:rPr lang="en-US" sz="2400" b="1" dirty="0"/>
              <a:t>WHEREAS, </a:t>
            </a:r>
            <a:r>
              <a:rPr lang="en-US" sz="2400" dirty="0"/>
              <a:t>there has been a recent increase in scrutiny upon the policies for closure and remote operations of the campus; and</a:t>
            </a:r>
          </a:p>
          <a:p>
            <a:pPr>
              <a:lnSpc>
                <a:spcPct val="120000"/>
              </a:lnSpc>
              <a:spcBef>
                <a:spcPts val="0"/>
              </a:spcBef>
              <a:spcAft>
                <a:spcPts val="0"/>
              </a:spcAft>
            </a:pPr>
            <a:r>
              <a:rPr lang="en-US" sz="2400" b="1" dirty="0"/>
              <a:t>WHEREAS, </a:t>
            </a:r>
            <a:r>
              <a:rPr lang="en-US" sz="2400" dirty="0"/>
              <a:t>there are concerns among members of the Faculty on the additional workload and logistics associated with a sudden change to remote learning; and</a:t>
            </a:r>
          </a:p>
          <a:p>
            <a:pPr>
              <a:lnSpc>
                <a:spcPct val="120000"/>
              </a:lnSpc>
              <a:spcBef>
                <a:spcPts val="0"/>
              </a:spcBef>
              <a:spcAft>
                <a:spcPts val="0"/>
              </a:spcAft>
            </a:pPr>
            <a:r>
              <a:rPr lang="en-US" sz="2400" b="1" dirty="0"/>
              <a:t>WHEREAS, </a:t>
            </a:r>
            <a:r>
              <a:rPr lang="en-US" sz="2400" dirty="0"/>
              <a:t>a significant portion of lectures and labs do not lend themselves well to being taught in an online format; and</a:t>
            </a:r>
          </a:p>
          <a:p>
            <a:pPr>
              <a:lnSpc>
                <a:spcPct val="120000"/>
              </a:lnSpc>
              <a:spcBef>
                <a:spcPts val="0"/>
              </a:spcBef>
              <a:spcAft>
                <a:spcPts val="0"/>
              </a:spcAft>
            </a:pPr>
            <a:r>
              <a:rPr lang="en-US" sz="2400" b="1" dirty="0"/>
              <a:t>WHEREAS, </a:t>
            </a:r>
            <a:r>
              <a:rPr lang="en-US" sz="2400" dirty="0"/>
              <a:t>some members of the Student Body and Faculty may not have the equipment or facilities necessary to fully participate in remote learning; and</a:t>
            </a:r>
          </a:p>
          <a:p>
            <a:pPr>
              <a:lnSpc>
                <a:spcPct val="120000"/>
              </a:lnSpc>
              <a:spcBef>
                <a:spcPts val="0"/>
              </a:spcBef>
              <a:spcAft>
                <a:spcPts val="0"/>
              </a:spcAft>
            </a:pPr>
            <a:r>
              <a:rPr lang="en-US" sz="2400" b="1" dirty="0"/>
              <a:t>WHEREAS, </a:t>
            </a:r>
            <a:r>
              <a:rPr lang="en-US" sz="2400" dirty="0"/>
              <a:t>rates of absence, loss of focus, and non-participation in synchronous activities on inclement winter weather days are significantly above that of normal days; and</a:t>
            </a:r>
          </a:p>
          <a:p>
            <a:pPr>
              <a:lnSpc>
                <a:spcPct val="120000"/>
              </a:lnSpc>
              <a:spcBef>
                <a:spcPts val="0"/>
              </a:spcBef>
              <a:spcAft>
                <a:spcPts val="0"/>
              </a:spcAft>
            </a:pPr>
            <a:r>
              <a:rPr lang="en-US" sz="2400" b="1" dirty="0"/>
              <a:t>WHEREAS, </a:t>
            </a:r>
            <a:r>
              <a:rPr lang="en-US" sz="2400" dirty="0"/>
              <a:t>the preceding three factors can contribute to poorer student performance; and</a:t>
            </a:r>
          </a:p>
          <a:p>
            <a:pPr>
              <a:lnSpc>
                <a:spcPct val="120000"/>
              </a:lnSpc>
              <a:spcBef>
                <a:spcPts val="0"/>
              </a:spcBef>
              <a:spcAft>
                <a:spcPts val="0"/>
              </a:spcAft>
            </a:pPr>
            <a:r>
              <a:rPr lang="en-US" sz="2400" b="1" dirty="0"/>
              <a:t>WHEREAS, </a:t>
            </a:r>
            <a:r>
              <a:rPr lang="en-US" sz="2400" dirty="0"/>
              <a:t>decisions on class format changes, cancellations, and rescheduling are best made on an individual basis depending on the unique circumstances of each class,</a:t>
            </a:r>
          </a:p>
          <a:p>
            <a:endParaRPr lang="en-US" dirty="0"/>
          </a:p>
        </p:txBody>
      </p:sp>
      <p:sp>
        <p:nvSpPr>
          <p:cNvPr id="4" name="Slide Number Placeholder 3">
            <a:extLst>
              <a:ext uri="{FF2B5EF4-FFF2-40B4-BE49-F238E27FC236}">
                <a16:creationId xmlns:a16="http://schemas.microsoft.com/office/drawing/2014/main" id="{D51FE36E-AA38-EFD2-B08D-2C22D53F3622}"/>
              </a:ext>
            </a:extLst>
          </p:cNvPr>
          <p:cNvSpPr>
            <a:spLocks noGrp="1"/>
          </p:cNvSpPr>
          <p:nvPr>
            <p:ph type="sldNum" sz="quarter" idx="12"/>
          </p:nvPr>
        </p:nvSpPr>
        <p:spPr/>
        <p:txBody>
          <a:bodyPr/>
          <a:lstStyle/>
          <a:p>
            <a:fld id="{1CF77CCB-A837-3E49-BD58-C1431ED74FC9}" type="slidenum">
              <a:rPr lang="en-US" smtClean="0"/>
              <a:pPr/>
              <a:t>11</a:t>
            </a:fld>
            <a:endParaRPr lang="en-US" dirty="0"/>
          </a:p>
        </p:txBody>
      </p:sp>
    </p:spTree>
    <p:extLst>
      <p:ext uri="{BB962C8B-B14F-4D97-AF65-F5344CB8AC3E}">
        <p14:creationId xmlns:p14="http://schemas.microsoft.com/office/powerpoint/2010/main" val="38896599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Honorary Degrees Committee</a:t>
            </a:r>
            <a:br>
              <a:rPr lang="en-US" dirty="0"/>
            </a:br>
            <a:r>
              <a:rPr lang="en-US" sz="2700" dirty="0"/>
              <a:t>Electing 4 for 1-year terms</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normAutofit fontScale="92500" lnSpcReduction="10000"/>
          </a:bodyPr>
          <a:lstStyle/>
          <a:p>
            <a:pPr marL="385763" indent="-385763">
              <a:spcBef>
                <a:spcPts val="600"/>
              </a:spcBef>
              <a:buFont typeface="Arial" panose="020B0604020202020204" pitchFamily="34" charset="0"/>
              <a:buAutoNum type="alphaUcPeriod"/>
            </a:pPr>
            <a:r>
              <a:rPr lang="en-US" dirty="0"/>
              <a:t>Michael Meagher (HPS)</a:t>
            </a:r>
          </a:p>
          <a:p>
            <a:pPr marL="385763" indent="-385763">
              <a:spcBef>
                <a:spcPts val="600"/>
              </a:spcBef>
              <a:buFont typeface="Arial" panose="020B0604020202020204" pitchFamily="34" charset="0"/>
              <a:buAutoNum type="alphaUcPeriod"/>
            </a:pPr>
            <a:r>
              <a:rPr lang="en-US" dirty="0"/>
              <a:t>Steve Watkins (ECE)</a:t>
            </a:r>
          </a:p>
          <a:p>
            <a:pPr marL="385763" indent="-385763">
              <a:spcBef>
                <a:spcPts val="600"/>
              </a:spcBef>
              <a:buFont typeface="Arial" panose="020B0604020202020204" pitchFamily="34" charset="0"/>
              <a:buAutoNum type="alphaUcPeriod"/>
            </a:pPr>
            <a:r>
              <a:rPr lang="en-US" dirty="0"/>
              <a:t>Rui Bo (ECE)</a:t>
            </a:r>
          </a:p>
          <a:p>
            <a:pPr marL="385763" indent="-385763">
              <a:spcBef>
                <a:spcPts val="600"/>
              </a:spcBef>
              <a:buFont typeface="Arial" panose="020B0604020202020204" pitchFamily="34" charset="0"/>
              <a:buAutoNum type="alphaUcPeriod"/>
            </a:pPr>
            <a:r>
              <a:rPr lang="en-US" dirty="0"/>
              <a:t>John Myers (CARE)</a:t>
            </a:r>
          </a:p>
          <a:p>
            <a:pPr marL="385763" indent="-385763">
              <a:spcBef>
                <a:spcPts val="600"/>
              </a:spcBef>
              <a:buFont typeface="Arial" panose="020B0604020202020204" pitchFamily="34" charset="0"/>
              <a:buAutoNum type="alphaUcPeriod"/>
            </a:pPr>
            <a:r>
              <a:rPr lang="en-US" dirty="0"/>
              <a:t>Kelly Tate (ETC)</a:t>
            </a:r>
          </a:p>
          <a:p>
            <a:pPr marL="385763" indent="-385763">
              <a:spcBef>
                <a:spcPts val="600"/>
              </a:spcBef>
              <a:buFont typeface="Arial" panose="020B0604020202020204" pitchFamily="34" charset="0"/>
              <a:buAutoNum type="alphaUcPeriod"/>
            </a:pPr>
            <a:r>
              <a:rPr lang="en-US" dirty="0"/>
              <a:t>Hany </a:t>
            </a:r>
            <a:r>
              <a:rPr lang="en-US" dirty="0" err="1"/>
              <a:t>Elazab</a:t>
            </a:r>
            <a:r>
              <a:rPr lang="en-US" dirty="0"/>
              <a:t> (ChBE)</a:t>
            </a:r>
          </a:p>
          <a:p>
            <a:pPr marL="385763" indent="-385763">
              <a:spcBef>
                <a:spcPts val="600"/>
              </a:spcBef>
              <a:buFont typeface="Arial" panose="020B0604020202020204" pitchFamily="34" charset="0"/>
              <a:buAutoNum type="alphaUcPeriod"/>
            </a:pPr>
            <a:r>
              <a:rPr lang="en-US" dirty="0"/>
              <a:t>Jeff Winiarz (Chem)</a:t>
            </a:r>
          </a:p>
        </p:txBody>
      </p:sp>
      <p:sp>
        <p:nvSpPr>
          <p:cNvPr id="5" name="TPPolling" title="Polling Shape">
            <a:extLst>
              <a:ext uri="{FF2B5EF4-FFF2-40B4-BE49-F238E27FC236}">
                <a16:creationId xmlns:a16="http://schemas.microsoft.com/office/drawing/2014/main" id="{9E6ED0D2-1B2C-A1C0-F600-C48135084937}"/>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74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8873-7793-A468-99AF-C0ED9DBD1245}"/>
              </a:ext>
            </a:extLst>
          </p:cNvPr>
          <p:cNvSpPr>
            <a:spLocks noGrp="1"/>
          </p:cNvSpPr>
          <p:nvPr>
            <p:ph type="title"/>
          </p:nvPr>
        </p:nvSpPr>
        <p:spPr/>
        <p:txBody>
          <a:bodyPr>
            <a:normAutofit fontScale="90000"/>
          </a:bodyPr>
          <a:lstStyle/>
          <a:p>
            <a:r>
              <a:rPr lang="en-US" dirty="0"/>
              <a:t>Intellectual Property/Tech Transfer</a:t>
            </a:r>
          </a:p>
        </p:txBody>
      </p:sp>
      <p:sp>
        <p:nvSpPr>
          <p:cNvPr id="3" name="Content Placeholder 2">
            <a:extLst>
              <a:ext uri="{FF2B5EF4-FFF2-40B4-BE49-F238E27FC236}">
                <a16:creationId xmlns:a16="http://schemas.microsoft.com/office/drawing/2014/main" id="{2CADE80C-2420-A9F4-8A3A-290396288B77}"/>
              </a:ext>
            </a:extLst>
          </p:cNvPr>
          <p:cNvSpPr>
            <a:spLocks noGrp="1"/>
          </p:cNvSpPr>
          <p:nvPr>
            <p:ph idx="1"/>
          </p:nvPr>
        </p:nvSpPr>
        <p:spPr/>
        <p:txBody>
          <a:bodyPr/>
          <a:lstStyle/>
          <a:p>
            <a:r>
              <a:rPr lang="en-US" dirty="0"/>
              <a:t>This committee, in conjunction with Technology Transfer and Economic Development, is concerned with the formulation and implementation of policies and procedures related to intellectual property. It reviews and makes recommendations to the Faculty Senate, Chancellor and Provost on patent and copyright matters.</a:t>
            </a:r>
          </a:p>
        </p:txBody>
      </p:sp>
      <p:sp>
        <p:nvSpPr>
          <p:cNvPr id="4" name="Subtitle 3">
            <a:extLst>
              <a:ext uri="{FF2B5EF4-FFF2-40B4-BE49-F238E27FC236}">
                <a16:creationId xmlns:a16="http://schemas.microsoft.com/office/drawing/2014/main" id="{1D0798D0-011C-C055-6D04-C1A54DE16D95}"/>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71027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Intellectual Property/Tech Transfer (Faculty Senate)</a:t>
            </a:r>
            <a:br>
              <a:rPr lang="en-US" dirty="0"/>
            </a:br>
            <a:r>
              <a:rPr lang="en-US" sz="2700" dirty="0"/>
              <a:t>Electing 3 for 2-year terms</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385763" indent="-385763">
              <a:spcBef>
                <a:spcPts val="600"/>
              </a:spcBef>
              <a:buFont typeface="Arial" panose="020B0604020202020204" pitchFamily="34" charset="0"/>
              <a:buAutoNum type="alphaUcPeriod"/>
            </a:pPr>
            <a:r>
              <a:rPr lang="en-US" dirty="0"/>
              <a:t>Genda Chen (CARE)</a:t>
            </a:r>
          </a:p>
          <a:p>
            <a:pPr marL="385763" indent="-385763">
              <a:spcBef>
                <a:spcPts val="600"/>
              </a:spcBef>
              <a:buFont typeface="Arial" panose="020B0604020202020204" pitchFamily="34" charset="0"/>
              <a:buAutoNum type="alphaUcPeriod"/>
            </a:pPr>
            <a:r>
              <a:rPr lang="en-US" dirty="0"/>
              <a:t>Joseph Smith (Chem Eng)</a:t>
            </a:r>
          </a:p>
          <a:p>
            <a:pPr marL="385763" indent="-385763">
              <a:spcBef>
                <a:spcPts val="600"/>
              </a:spcBef>
              <a:buFont typeface="Arial" panose="020B0604020202020204" pitchFamily="34" charset="0"/>
              <a:buAutoNum type="alphaUcPeriod"/>
            </a:pPr>
            <a:r>
              <a:rPr lang="en-US" dirty="0"/>
              <a:t>Krishna Krishnamurthy (MAE)</a:t>
            </a:r>
          </a:p>
        </p:txBody>
      </p:sp>
      <p:sp>
        <p:nvSpPr>
          <p:cNvPr id="5" name="TPPolling" title="Polling Shape">
            <a:extLst>
              <a:ext uri="{FF2B5EF4-FFF2-40B4-BE49-F238E27FC236}">
                <a16:creationId xmlns:a16="http://schemas.microsoft.com/office/drawing/2014/main" id="{31F9F3A5-9335-1F76-0C8A-4A0D32C96773}"/>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72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7FB5-D972-7841-25DE-7D042929AAE7}"/>
              </a:ext>
            </a:extLst>
          </p:cNvPr>
          <p:cNvSpPr>
            <a:spLocks noGrp="1"/>
          </p:cNvSpPr>
          <p:nvPr>
            <p:ph type="title"/>
          </p:nvPr>
        </p:nvSpPr>
        <p:spPr/>
        <p:txBody>
          <a:bodyPr>
            <a:normAutofit fontScale="90000"/>
          </a:bodyPr>
          <a:lstStyle/>
          <a:p>
            <a:r>
              <a:rPr lang="en-US" dirty="0"/>
              <a:t>Library and Learning Resources Committee</a:t>
            </a:r>
          </a:p>
        </p:txBody>
      </p:sp>
      <p:sp>
        <p:nvSpPr>
          <p:cNvPr id="3" name="Content Placeholder 2">
            <a:extLst>
              <a:ext uri="{FF2B5EF4-FFF2-40B4-BE49-F238E27FC236}">
                <a16:creationId xmlns:a16="http://schemas.microsoft.com/office/drawing/2014/main" id="{8F560753-C091-2139-CDDC-1EA4FE9CC29D}"/>
              </a:ext>
            </a:extLst>
          </p:cNvPr>
          <p:cNvSpPr>
            <a:spLocks noGrp="1"/>
          </p:cNvSpPr>
          <p:nvPr>
            <p:ph idx="1"/>
          </p:nvPr>
        </p:nvSpPr>
        <p:spPr/>
        <p:txBody>
          <a:bodyPr/>
          <a:lstStyle/>
          <a:p>
            <a:r>
              <a:rPr lang="en-US" dirty="0"/>
              <a:t>This committee makes recommendations to the Faculty Senate and appropriate administrative officials with respect to the administration of the Library and Learning Resources facilities and on rules governing use by students, faculty, and others. It shall consider all problems concerning the operation of the Library and its facilities.</a:t>
            </a:r>
          </a:p>
        </p:txBody>
      </p:sp>
      <p:sp>
        <p:nvSpPr>
          <p:cNvPr id="4" name="Subtitle 3">
            <a:extLst>
              <a:ext uri="{FF2B5EF4-FFF2-40B4-BE49-F238E27FC236}">
                <a16:creationId xmlns:a16="http://schemas.microsoft.com/office/drawing/2014/main" id="{08EE5F6A-799D-CE79-086D-06D988CE5913}"/>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17609285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Library and Learning Resources Committee</a:t>
            </a:r>
            <a:br>
              <a:rPr lang="en-US" dirty="0"/>
            </a:br>
            <a:r>
              <a:rPr lang="en-US" sz="2700" dirty="0"/>
              <a:t>Electing 6 total: 4 (2-year term) and 2 (1-year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normAutofit fontScale="62500" lnSpcReduction="20000"/>
          </a:bodyPr>
          <a:lstStyle/>
          <a:p>
            <a:pPr marL="385763" indent="-385763">
              <a:spcBef>
                <a:spcPts val="600"/>
              </a:spcBef>
              <a:spcAft>
                <a:spcPts val="0"/>
              </a:spcAft>
              <a:buFont typeface="Arial" panose="020B0604020202020204" pitchFamily="34" charset="0"/>
              <a:buAutoNum type="alphaUcPeriod"/>
            </a:pPr>
            <a:r>
              <a:rPr lang="en-US" dirty="0"/>
              <a:t>Gabriel Nicolosi (EMSE)</a:t>
            </a:r>
          </a:p>
          <a:p>
            <a:pPr marL="385763" indent="-385763">
              <a:spcBef>
                <a:spcPts val="600"/>
              </a:spcBef>
              <a:spcAft>
                <a:spcPts val="0"/>
              </a:spcAft>
              <a:buFont typeface="Arial" panose="020B0604020202020204" pitchFamily="34" charset="0"/>
              <a:buAutoNum type="alphaUcPeriod"/>
            </a:pPr>
            <a:r>
              <a:rPr lang="en-US" dirty="0" err="1"/>
              <a:t>Yijia</a:t>
            </a:r>
            <a:r>
              <a:rPr lang="en-US" dirty="0"/>
              <a:t> Gu (MSE)</a:t>
            </a:r>
          </a:p>
          <a:p>
            <a:pPr marL="385763" indent="-385763">
              <a:spcBef>
                <a:spcPts val="600"/>
              </a:spcBef>
              <a:spcAft>
                <a:spcPts val="0"/>
              </a:spcAft>
              <a:buFont typeface="Arial" panose="020B0604020202020204" pitchFamily="34" charset="0"/>
              <a:buAutoNum type="alphaUcPeriod"/>
            </a:pPr>
            <a:r>
              <a:rPr lang="en-US" dirty="0"/>
              <a:t>Jeremy Maurer (ESE)</a:t>
            </a:r>
          </a:p>
          <a:p>
            <a:pPr marL="385763" indent="-385763">
              <a:spcBef>
                <a:spcPts val="600"/>
              </a:spcBef>
              <a:spcAft>
                <a:spcPts val="0"/>
              </a:spcAft>
              <a:buFont typeface="Arial" panose="020B0604020202020204" pitchFamily="34" charset="0"/>
              <a:buAutoNum type="alphaUcPeriod"/>
            </a:pPr>
            <a:r>
              <a:rPr lang="en-US" dirty="0"/>
              <a:t>Michael Bruening (HPS)</a:t>
            </a:r>
          </a:p>
          <a:p>
            <a:pPr marL="385763" indent="-385763">
              <a:spcBef>
                <a:spcPts val="600"/>
              </a:spcBef>
              <a:spcAft>
                <a:spcPts val="0"/>
              </a:spcAft>
              <a:buFont typeface="Arial" panose="020B0604020202020204" pitchFamily="34" charset="0"/>
              <a:buAutoNum type="alphaUcPeriod"/>
            </a:pPr>
            <a:r>
              <a:rPr lang="en-US" dirty="0"/>
              <a:t>Garry Grubbs (Chem)</a:t>
            </a:r>
          </a:p>
          <a:p>
            <a:pPr marL="385763" indent="-385763">
              <a:spcBef>
                <a:spcPts val="600"/>
              </a:spcBef>
              <a:spcAft>
                <a:spcPts val="0"/>
              </a:spcAft>
              <a:buFont typeface="Arial" panose="020B0604020202020204" pitchFamily="34" charset="0"/>
              <a:buAutoNum type="alphaUcPeriod"/>
            </a:pPr>
            <a:r>
              <a:rPr lang="en-US" dirty="0"/>
              <a:t>Shradha Agarwal (</a:t>
            </a:r>
            <a:r>
              <a:rPr lang="en-US" dirty="0" err="1"/>
              <a:t>NERdS</a:t>
            </a:r>
            <a:r>
              <a:rPr lang="en-US" dirty="0"/>
              <a:t>)</a:t>
            </a:r>
          </a:p>
          <a:p>
            <a:pPr marL="385763" indent="-385763">
              <a:spcBef>
                <a:spcPts val="600"/>
              </a:spcBef>
              <a:spcAft>
                <a:spcPts val="0"/>
              </a:spcAft>
              <a:buFont typeface="Arial" panose="020B0604020202020204" pitchFamily="34" charset="0"/>
              <a:buAutoNum type="alphaUcPeriod"/>
            </a:pPr>
            <a:r>
              <a:rPr lang="en-US" dirty="0"/>
              <a:t>Kathleen Sheppard (HPS)</a:t>
            </a:r>
          </a:p>
          <a:p>
            <a:pPr marL="385763" indent="-385763">
              <a:spcBef>
                <a:spcPts val="600"/>
              </a:spcBef>
              <a:spcAft>
                <a:spcPts val="0"/>
              </a:spcAft>
              <a:buFont typeface="Arial" panose="020B0604020202020204" pitchFamily="34" charset="0"/>
              <a:buAutoNum type="alphaUcPeriod"/>
            </a:pPr>
            <a:r>
              <a:rPr lang="en-US" dirty="0"/>
              <a:t>Rui Bo (ECE)</a:t>
            </a:r>
          </a:p>
          <a:p>
            <a:pPr marL="385763" indent="-385763">
              <a:spcBef>
                <a:spcPts val="600"/>
              </a:spcBef>
              <a:spcAft>
                <a:spcPts val="0"/>
              </a:spcAft>
              <a:buFont typeface="Arial" panose="020B0604020202020204" pitchFamily="34" charset="0"/>
              <a:buAutoNum type="alphaUcPeriod"/>
            </a:pPr>
            <a:r>
              <a:rPr lang="en-US" dirty="0"/>
              <a:t>Ed Malone (ETC)</a:t>
            </a:r>
          </a:p>
          <a:p>
            <a:pPr marL="385763" indent="-385763">
              <a:spcBef>
                <a:spcPts val="600"/>
              </a:spcBef>
              <a:spcAft>
                <a:spcPts val="0"/>
              </a:spcAft>
              <a:buFont typeface="Arial" panose="020B0604020202020204" pitchFamily="34" charset="0"/>
              <a:buAutoNum type="alphaUcPeriod"/>
            </a:pPr>
            <a:r>
              <a:rPr lang="en-US" dirty="0"/>
              <a:t>Hossein </a:t>
            </a:r>
            <a:r>
              <a:rPr lang="en-US" dirty="0" err="1"/>
              <a:t>Abedsoltan</a:t>
            </a:r>
            <a:r>
              <a:rPr lang="en-US" dirty="0"/>
              <a:t> (ChBE)</a:t>
            </a:r>
          </a:p>
          <a:p>
            <a:pPr marL="385763" indent="-385763">
              <a:spcBef>
                <a:spcPts val="600"/>
              </a:spcBef>
              <a:spcAft>
                <a:spcPts val="0"/>
              </a:spcAft>
              <a:buFont typeface="Arial" panose="020B0604020202020204" pitchFamily="34" charset="0"/>
              <a:buAutoNum type="alphaUcPeriod"/>
            </a:pPr>
            <a:r>
              <a:rPr lang="en-US" dirty="0" err="1"/>
              <a:t>Jianmin</a:t>
            </a:r>
            <a:r>
              <a:rPr lang="en-US" dirty="0"/>
              <a:t> Wang (CARE)</a:t>
            </a:r>
          </a:p>
          <a:p>
            <a:pPr marL="385763" indent="-385763">
              <a:spcBef>
                <a:spcPts val="600"/>
              </a:spcBef>
              <a:spcAft>
                <a:spcPts val="0"/>
              </a:spcAft>
              <a:buFont typeface="Arial" panose="020B0604020202020204" pitchFamily="34" charset="0"/>
              <a:buAutoNum type="alphaUcPeriod"/>
            </a:pPr>
            <a:r>
              <a:rPr lang="en-US" dirty="0"/>
              <a:t>Kris </a:t>
            </a:r>
            <a:r>
              <a:rPr lang="en-US" dirty="0" err="1"/>
              <a:t>Bruckerhoff</a:t>
            </a:r>
            <a:r>
              <a:rPr lang="en-US" dirty="0"/>
              <a:t> (BIT)</a:t>
            </a:r>
          </a:p>
        </p:txBody>
      </p:sp>
      <p:sp>
        <p:nvSpPr>
          <p:cNvPr id="5" name="TPPolling" title="Polling Shape">
            <a:extLst>
              <a:ext uri="{FF2B5EF4-FFF2-40B4-BE49-F238E27FC236}">
                <a16:creationId xmlns:a16="http://schemas.microsoft.com/office/drawing/2014/main" id="{2BF98CAA-AC0A-69F3-5208-74D3CA296658}"/>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76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A5DE-F3F4-9886-1D2D-93C2D943BD81}"/>
              </a:ext>
            </a:extLst>
          </p:cNvPr>
          <p:cNvSpPr>
            <a:spLocks noGrp="1"/>
          </p:cNvSpPr>
          <p:nvPr>
            <p:ph type="title"/>
          </p:nvPr>
        </p:nvSpPr>
        <p:spPr/>
        <p:txBody>
          <a:bodyPr/>
          <a:lstStyle/>
          <a:p>
            <a:r>
              <a:rPr lang="en-US" dirty="0"/>
              <a:t>Personnel Committee</a:t>
            </a:r>
          </a:p>
        </p:txBody>
      </p:sp>
      <p:sp>
        <p:nvSpPr>
          <p:cNvPr id="3" name="Content Placeholder 2">
            <a:extLst>
              <a:ext uri="{FF2B5EF4-FFF2-40B4-BE49-F238E27FC236}">
                <a16:creationId xmlns:a16="http://schemas.microsoft.com/office/drawing/2014/main" id="{21D2DDCC-EF37-001B-C57C-4C62262156E5}"/>
              </a:ext>
            </a:extLst>
          </p:cNvPr>
          <p:cNvSpPr>
            <a:spLocks noGrp="1"/>
          </p:cNvSpPr>
          <p:nvPr>
            <p:ph idx="1"/>
          </p:nvPr>
        </p:nvSpPr>
        <p:spPr/>
        <p:txBody>
          <a:bodyPr/>
          <a:lstStyle/>
          <a:p>
            <a:r>
              <a:rPr lang="en-US" dirty="0"/>
              <a:t>This committee recommends to the Faculty Senate general policies on the conditions of appointment, employment, compensation, and retirement of faculty and administrative officers. It also recommends reporting schemes and procedures regarding the annual salary and wage raise pool.</a:t>
            </a:r>
          </a:p>
        </p:txBody>
      </p:sp>
      <p:sp>
        <p:nvSpPr>
          <p:cNvPr id="4" name="Subtitle 3">
            <a:extLst>
              <a:ext uri="{FF2B5EF4-FFF2-40B4-BE49-F238E27FC236}">
                <a16:creationId xmlns:a16="http://schemas.microsoft.com/office/drawing/2014/main" id="{663E0E35-3921-B647-7598-B26AE283AE9D}"/>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20948820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Personnel Committee</a:t>
            </a:r>
            <a:br>
              <a:rPr lang="en-US" dirty="0"/>
            </a:br>
            <a:r>
              <a:rPr lang="en-US" sz="2700" dirty="0"/>
              <a:t>Electing 2 to 2-year terms</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385763" indent="-385763">
              <a:spcBef>
                <a:spcPts val="600"/>
              </a:spcBef>
              <a:buFont typeface="Arial" panose="020B0604020202020204" pitchFamily="34" charset="0"/>
              <a:buAutoNum type="alphaUcPeriod"/>
            </a:pPr>
            <a:r>
              <a:rPr lang="en-US" dirty="0"/>
              <a:t>Pericles Stavropoulos (Chem)</a:t>
            </a:r>
          </a:p>
          <a:p>
            <a:pPr marL="385763" indent="-385763">
              <a:spcBef>
                <a:spcPts val="600"/>
              </a:spcBef>
              <a:buFont typeface="Arial" panose="020B0604020202020204" pitchFamily="34" charset="0"/>
              <a:buAutoNum type="alphaUcPeriod"/>
            </a:pPr>
            <a:r>
              <a:rPr lang="en-US" dirty="0"/>
              <a:t>Shoaib Usman (</a:t>
            </a:r>
            <a:r>
              <a:rPr lang="en-US" dirty="0" err="1"/>
              <a:t>NERdS</a:t>
            </a:r>
            <a:r>
              <a:rPr lang="en-US" dirty="0"/>
              <a:t>)</a:t>
            </a:r>
          </a:p>
          <a:p>
            <a:pPr marL="385763" indent="-385763">
              <a:spcBef>
                <a:spcPts val="600"/>
              </a:spcBef>
              <a:buFont typeface="Arial" panose="020B0604020202020204" pitchFamily="34" charset="0"/>
              <a:buAutoNum type="alphaUcPeriod"/>
            </a:pPr>
            <a:r>
              <a:rPr lang="en-US" dirty="0"/>
              <a:t>Steve Corns (EMSE)</a:t>
            </a:r>
          </a:p>
        </p:txBody>
      </p:sp>
      <p:sp>
        <p:nvSpPr>
          <p:cNvPr id="5" name="TPPolling" title="Polling Shape">
            <a:extLst>
              <a:ext uri="{FF2B5EF4-FFF2-40B4-BE49-F238E27FC236}">
                <a16:creationId xmlns:a16="http://schemas.microsoft.com/office/drawing/2014/main" id="{C275F578-14C6-CF13-C03B-BCF4D3A9EF34}"/>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387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19645-6072-BA96-38AB-7729F8325A80}"/>
            </a:ext>
          </a:extLst>
        </p:cNvPr>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51AFCD6B-6124-4A48-D59D-A93D30BDCD4D}"/>
              </a:ext>
            </a:extLst>
          </p:cNvPr>
          <p:cNvSpPr>
            <a:spLocks noGrp="1"/>
          </p:cNvSpPr>
          <p:nvPr>
            <p:ph type="title"/>
          </p:nvPr>
        </p:nvSpPr>
        <p:spPr/>
        <p:txBody>
          <a:bodyPr>
            <a:normAutofit fontScale="90000"/>
          </a:bodyPr>
          <a:lstStyle/>
          <a:p>
            <a:r>
              <a:rPr lang="en-US" dirty="0"/>
              <a:t>Personnel Committee (Faculty Senate)</a:t>
            </a:r>
            <a:br>
              <a:rPr lang="en-US" dirty="0"/>
            </a:br>
            <a:r>
              <a:rPr lang="en-US" sz="2700" dirty="0"/>
              <a:t>Electing 1 to a 2-year term</a:t>
            </a:r>
            <a:endParaRPr lang="en-US" dirty="0"/>
          </a:p>
        </p:txBody>
      </p:sp>
      <p:sp>
        <p:nvSpPr>
          <p:cNvPr id="3" name="TPAnswers" title="Answer Text">
            <a:extLst>
              <a:ext uri="{FF2B5EF4-FFF2-40B4-BE49-F238E27FC236}">
                <a16:creationId xmlns:a16="http://schemas.microsoft.com/office/drawing/2014/main" id="{96F64CC4-BE93-138C-A2DE-CDD81B174B11}"/>
              </a:ext>
            </a:extLst>
          </p:cNvPr>
          <p:cNvSpPr>
            <a:spLocks noGrp="1"/>
          </p:cNvSpPr>
          <p:nvPr>
            <p:ph idx="1"/>
            <p:custDataLst>
              <p:tags r:id="rId2"/>
            </p:custDataLst>
          </p:nvPr>
        </p:nvSpPr>
        <p:spPr/>
        <p:txBody>
          <a:bodyPr/>
          <a:lstStyle/>
          <a:p>
            <a:pPr marL="385763" indent="-385763">
              <a:buFont typeface="Arial" panose="020B0604020202020204" pitchFamily="34" charset="0"/>
              <a:buAutoNum type="alphaUcPeriod"/>
            </a:pPr>
            <a:r>
              <a:rPr lang="en-US" dirty="0"/>
              <a:t>Dave Westenberg (BIOSCI)</a:t>
            </a:r>
          </a:p>
        </p:txBody>
      </p:sp>
      <p:sp>
        <p:nvSpPr>
          <p:cNvPr id="5" name="TPPolling" title="Polling Shape">
            <a:extLst>
              <a:ext uri="{FF2B5EF4-FFF2-40B4-BE49-F238E27FC236}">
                <a16:creationId xmlns:a16="http://schemas.microsoft.com/office/drawing/2014/main" id="{9B6D7EAC-1BE7-FF56-3009-C0008D2DF77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6008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69B6-7660-7716-A98E-6E6B8B6F0828}"/>
              </a:ext>
            </a:extLst>
          </p:cNvPr>
          <p:cNvSpPr>
            <a:spLocks noGrp="1"/>
          </p:cNvSpPr>
          <p:nvPr>
            <p:ph type="title"/>
          </p:nvPr>
        </p:nvSpPr>
        <p:spPr/>
        <p:txBody>
          <a:bodyPr/>
          <a:lstStyle/>
          <a:p>
            <a:r>
              <a:rPr lang="en-US" dirty="0"/>
              <a:t>Administrative Review</a:t>
            </a:r>
          </a:p>
        </p:txBody>
      </p:sp>
      <p:sp>
        <p:nvSpPr>
          <p:cNvPr id="3" name="Content Placeholder 2">
            <a:extLst>
              <a:ext uri="{FF2B5EF4-FFF2-40B4-BE49-F238E27FC236}">
                <a16:creationId xmlns:a16="http://schemas.microsoft.com/office/drawing/2014/main" id="{A6D4AA83-3B4E-D9E9-FE99-9F826A130669}"/>
              </a:ext>
            </a:extLst>
          </p:cNvPr>
          <p:cNvSpPr>
            <a:spLocks noGrp="1"/>
          </p:cNvSpPr>
          <p:nvPr>
            <p:ph idx="1"/>
          </p:nvPr>
        </p:nvSpPr>
        <p:spPr/>
        <p:txBody>
          <a:bodyPr>
            <a:normAutofit fontScale="92500" lnSpcReduction="10000"/>
          </a:bodyPr>
          <a:lstStyle/>
          <a:p>
            <a:r>
              <a:rPr lang="en-US" dirty="0"/>
              <a:t>This committee sets policies and procedures for review of campus administrators ranking from Chancellor to Department Chair. The committee recommends the evaluation questionnaires and a plan/schedule for conducting reviews to the Faculty Senate. The committee conducts the reviews; oversees the sending of the evaluation forms to the evaluating persons; oversees the collection and collation of the resulting evaluations; and, along with the officers of the Faculty Senate, reviews and forwards the results of the evaluation to the Faculty Senate and the supervisors of the individual evaluated.</a:t>
            </a:r>
          </a:p>
        </p:txBody>
      </p:sp>
      <p:sp>
        <p:nvSpPr>
          <p:cNvPr id="4" name="Subtitle 3">
            <a:extLst>
              <a:ext uri="{FF2B5EF4-FFF2-40B4-BE49-F238E27FC236}">
                <a16:creationId xmlns:a16="http://schemas.microsoft.com/office/drawing/2014/main" id="{5B2C5641-C67F-12B3-8B30-C48BEA322786}"/>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24808229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Administrative Review (Faculty Senate)</a:t>
            </a:r>
            <a:br>
              <a:rPr lang="en-US" dirty="0"/>
            </a:br>
            <a:r>
              <a:rPr lang="en-US" sz="2700" dirty="0"/>
              <a:t>Electing 3 to 2-year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385763" indent="-385763">
              <a:spcBef>
                <a:spcPts val="600"/>
              </a:spcBef>
              <a:buFont typeface="Arial" panose="020B0604020202020204" pitchFamily="34" charset="0"/>
              <a:buAutoNum type="alphaUcPeriod"/>
            </a:pPr>
            <a:r>
              <a:rPr lang="en-US" dirty="0" err="1"/>
              <a:t>Bih</a:t>
            </a:r>
            <a:r>
              <a:rPr lang="en-US" dirty="0"/>
              <a:t>-Ru Lea (BIT)</a:t>
            </a:r>
          </a:p>
          <a:p>
            <a:pPr marL="385763" indent="-385763">
              <a:spcBef>
                <a:spcPts val="600"/>
              </a:spcBef>
              <a:buFont typeface="Arial" panose="020B0604020202020204" pitchFamily="34" charset="0"/>
              <a:buAutoNum type="alphaUcPeriod"/>
            </a:pPr>
            <a:r>
              <a:rPr lang="en-US" dirty="0"/>
              <a:t>Kelvin Erickson (ECE)</a:t>
            </a:r>
          </a:p>
          <a:p>
            <a:pPr marL="385763" indent="-385763">
              <a:spcBef>
                <a:spcPts val="600"/>
              </a:spcBef>
              <a:buFont typeface="Arial" panose="020B0604020202020204" pitchFamily="34" charset="0"/>
              <a:buAutoNum type="alphaUcPeriod"/>
            </a:pPr>
            <a:r>
              <a:rPr lang="en-US" dirty="0"/>
              <a:t>Kelly Liu (ESE)</a:t>
            </a:r>
            <a:endParaRPr lang="pl-PL" dirty="0"/>
          </a:p>
        </p:txBody>
      </p:sp>
      <p:sp>
        <p:nvSpPr>
          <p:cNvPr id="5" name="TPPolling" title="Polling Shape">
            <a:extLst>
              <a:ext uri="{FF2B5EF4-FFF2-40B4-BE49-F238E27FC236}">
                <a16:creationId xmlns:a16="http://schemas.microsoft.com/office/drawing/2014/main" id="{431717D0-5719-89F4-F9C8-889F1B5FD4C4}"/>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33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B35A-62AD-8ECF-F242-085C68D131FC}"/>
              </a:ext>
            </a:extLst>
          </p:cNvPr>
          <p:cNvSpPr>
            <a:spLocks noGrp="1"/>
          </p:cNvSpPr>
          <p:nvPr>
            <p:ph type="title"/>
          </p:nvPr>
        </p:nvSpPr>
        <p:spPr/>
        <p:txBody>
          <a:bodyPr/>
          <a:lstStyle/>
          <a:p>
            <a:r>
              <a:rPr lang="en-US" dirty="0"/>
              <a:t>2425JR1: Joint Resolution in Support of Class Alternatives on Inclement Weather Days</a:t>
            </a:r>
          </a:p>
        </p:txBody>
      </p:sp>
      <p:sp>
        <p:nvSpPr>
          <p:cNvPr id="3" name="Content Placeholder 2">
            <a:extLst>
              <a:ext uri="{FF2B5EF4-FFF2-40B4-BE49-F238E27FC236}">
                <a16:creationId xmlns:a16="http://schemas.microsoft.com/office/drawing/2014/main" id="{15849618-EC5F-78D1-3A55-3ECC06E6BF66}"/>
              </a:ext>
            </a:extLst>
          </p:cNvPr>
          <p:cNvSpPr>
            <a:spLocks noGrp="1"/>
          </p:cNvSpPr>
          <p:nvPr>
            <p:ph idx="1"/>
          </p:nvPr>
        </p:nvSpPr>
        <p:spPr/>
        <p:txBody>
          <a:bodyPr>
            <a:normAutofit fontScale="70000" lnSpcReduction="20000"/>
          </a:bodyPr>
          <a:lstStyle/>
          <a:p>
            <a:pPr>
              <a:lnSpc>
                <a:spcPct val="120000"/>
              </a:lnSpc>
            </a:pPr>
            <a:r>
              <a:rPr lang="en-US" sz="2400" b="1" dirty="0"/>
              <a:t>THEREFORE, BE IT RESOLVED </a:t>
            </a:r>
            <a:r>
              <a:rPr lang="en-US" sz="2400" dirty="0"/>
              <a:t>that decisions of class format on inclement weather days ought to be made by the Faculty or Course Coordinators; and</a:t>
            </a:r>
          </a:p>
          <a:p>
            <a:pPr>
              <a:lnSpc>
                <a:spcPct val="120000"/>
              </a:lnSpc>
            </a:pPr>
            <a:r>
              <a:rPr lang="en-US" sz="2400" b="1" dirty="0"/>
              <a:t>BE IT FURTHER RESOLVED </a:t>
            </a:r>
            <a:r>
              <a:rPr lang="en-US" sz="2400" dirty="0"/>
              <a:t>that Faculty are requested to provide leniency on attendance, assignments, and other academic requirements that are impacted by a closure of campus or inclement weather; and</a:t>
            </a:r>
          </a:p>
          <a:p>
            <a:pPr>
              <a:lnSpc>
                <a:spcPct val="120000"/>
              </a:lnSpc>
            </a:pPr>
            <a:r>
              <a:rPr lang="en-US" sz="2400" b="1" dirty="0"/>
              <a:t>BE IT FURTHER RESOLVED </a:t>
            </a:r>
            <a:r>
              <a:rPr lang="en-US" sz="2400" dirty="0"/>
              <a:t>that the Student Council and Faculty Senate jointly petition the Administration of the Missouri University of Science and Technology to adopt policies and Faculty expectations supporting the same.</a:t>
            </a:r>
          </a:p>
          <a:p>
            <a:endParaRPr lang="en-US" dirty="0"/>
          </a:p>
        </p:txBody>
      </p:sp>
      <p:sp>
        <p:nvSpPr>
          <p:cNvPr id="4" name="Slide Number Placeholder 3">
            <a:extLst>
              <a:ext uri="{FF2B5EF4-FFF2-40B4-BE49-F238E27FC236}">
                <a16:creationId xmlns:a16="http://schemas.microsoft.com/office/drawing/2014/main" id="{F98FB4BE-B662-A217-1196-2E2848FDBBBD}"/>
              </a:ext>
            </a:extLst>
          </p:cNvPr>
          <p:cNvSpPr>
            <a:spLocks noGrp="1"/>
          </p:cNvSpPr>
          <p:nvPr>
            <p:ph type="sldNum" sz="quarter" idx="12"/>
          </p:nvPr>
        </p:nvSpPr>
        <p:spPr/>
        <p:txBody>
          <a:bodyPr/>
          <a:lstStyle/>
          <a:p>
            <a:fld id="{1CF77CCB-A837-3E49-BD58-C1431ED74FC9}" type="slidenum">
              <a:rPr lang="en-US" smtClean="0"/>
              <a:pPr/>
              <a:t>12</a:t>
            </a:fld>
            <a:endParaRPr lang="en-US" dirty="0"/>
          </a:p>
        </p:txBody>
      </p:sp>
    </p:spTree>
    <p:extLst>
      <p:ext uri="{BB962C8B-B14F-4D97-AF65-F5344CB8AC3E}">
        <p14:creationId xmlns:p14="http://schemas.microsoft.com/office/powerpoint/2010/main" val="23925521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6753-BD7E-0C0E-2761-61705D0A660C}"/>
              </a:ext>
            </a:extLst>
          </p:cNvPr>
          <p:cNvSpPr>
            <a:spLocks noGrp="1"/>
          </p:cNvSpPr>
          <p:nvPr>
            <p:ph type="title"/>
          </p:nvPr>
        </p:nvSpPr>
        <p:spPr/>
        <p:txBody>
          <a:bodyPr/>
          <a:lstStyle/>
          <a:p>
            <a:r>
              <a:rPr lang="en-US" dirty="0"/>
              <a:t>Equity Resolution Hearing Pool</a:t>
            </a:r>
          </a:p>
        </p:txBody>
      </p:sp>
      <p:sp>
        <p:nvSpPr>
          <p:cNvPr id="3" name="Content Placeholder 2">
            <a:extLst>
              <a:ext uri="{FF2B5EF4-FFF2-40B4-BE49-F238E27FC236}">
                <a16:creationId xmlns:a16="http://schemas.microsoft.com/office/drawing/2014/main" id="{8DA6C60B-B7DB-C5E1-8035-C60209DC31AD}"/>
              </a:ext>
            </a:extLst>
          </p:cNvPr>
          <p:cNvSpPr>
            <a:spLocks noGrp="1"/>
          </p:cNvSpPr>
          <p:nvPr>
            <p:ph idx="1"/>
          </p:nvPr>
        </p:nvSpPr>
        <p:spPr/>
        <p:txBody>
          <a:bodyPr>
            <a:normAutofit fontScale="92500" lnSpcReduction="10000"/>
          </a:bodyPr>
          <a:lstStyle/>
          <a:p>
            <a:r>
              <a:rPr lang="en-US" dirty="0"/>
              <a:t>Per Chapter 600 of The Curators of the University of Missouri Collected Rules and Regulations, the Faculty Senate shall annually propose a list of twenty (20) faculty members to the Chancellor, from which ten (10) are selected by the Chancellor to serve in the panelist pool. The Chancellor also selects staff members to serve in the panelist pool. The University thereby creates and will annually train a pool of not less than ten (10) faculty and ten (10) administrators and/or staff to serve as hearing panel members in the Hearing Panel Resolution Process. Service in the panelist pool is a renewable one-year term.</a:t>
            </a:r>
          </a:p>
        </p:txBody>
      </p:sp>
      <p:sp>
        <p:nvSpPr>
          <p:cNvPr id="4" name="Subtitle 3">
            <a:extLst>
              <a:ext uri="{FF2B5EF4-FFF2-40B4-BE49-F238E27FC236}">
                <a16:creationId xmlns:a16="http://schemas.microsoft.com/office/drawing/2014/main" id="{93F60A66-C8E3-F3AE-1867-CDAE1F242B6C}"/>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19531648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8E5CF-CE44-CB73-C247-FD77756D395B}"/>
              </a:ext>
            </a:extLst>
          </p:cNvPr>
          <p:cNvSpPr>
            <a:spLocks noGrp="1"/>
          </p:cNvSpPr>
          <p:nvPr>
            <p:ph idx="1"/>
          </p:nvPr>
        </p:nvSpPr>
        <p:spPr/>
        <p:txBody>
          <a:bodyPr>
            <a:normAutofit fontScale="92500" lnSpcReduction="10000"/>
          </a:bodyPr>
          <a:lstStyle/>
          <a:p>
            <a:pPr>
              <a:spcBef>
                <a:spcPts val="600"/>
              </a:spcBef>
            </a:pPr>
            <a:r>
              <a:rPr lang="en-US" dirty="0"/>
              <a:t>Need 20 nominees for the pool</a:t>
            </a:r>
          </a:p>
          <a:p>
            <a:pPr>
              <a:spcBef>
                <a:spcPts val="600"/>
              </a:spcBef>
            </a:pPr>
            <a:endParaRPr lang="en-US" dirty="0"/>
          </a:p>
          <a:p>
            <a:pPr marL="385763" indent="-385763">
              <a:spcBef>
                <a:spcPts val="600"/>
              </a:spcBef>
              <a:buFont typeface="+mj-lt"/>
              <a:buAutoNum type="arabicPeriod"/>
            </a:pPr>
            <a:r>
              <a:rPr lang="en-US" dirty="0"/>
              <a:t>Emilia Barbosa (ALP)</a:t>
            </a:r>
          </a:p>
          <a:p>
            <a:pPr marL="385763" indent="-385763">
              <a:spcBef>
                <a:spcPts val="600"/>
              </a:spcBef>
              <a:buFont typeface="+mj-lt"/>
              <a:buAutoNum type="arabicPeriod"/>
            </a:pPr>
            <a:r>
              <a:rPr lang="en-US" dirty="0"/>
              <a:t>Greg </a:t>
            </a:r>
            <a:r>
              <a:rPr lang="en-US" dirty="0" err="1"/>
              <a:t>Tschumpter</a:t>
            </a:r>
            <a:r>
              <a:rPr lang="en-US" dirty="0"/>
              <a:t> (Chem)</a:t>
            </a:r>
          </a:p>
          <a:p>
            <a:pPr marL="385763" indent="-385763">
              <a:spcBef>
                <a:spcPts val="600"/>
              </a:spcBef>
              <a:buFont typeface="+mj-lt"/>
              <a:buAutoNum type="arabicPeriod"/>
            </a:pPr>
            <a:r>
              <a:rPr lang="en-US" dirty="0"/>
              <a:t>Josh Schlegel (NERDS)</a:t>
            </a:r>
          </a:p>
          <a:p>
            <a:pPr marL="385763" indent="-385763">
              <a:spcBef>
                <a:spcPts val="600"/>
              </a:spcBef>
              <a:buFont typeface="+mj-lt"/>
              <a:buAutoNum type="arabicPeriod"/>
            </a:pPr>
            <a:r>
              <a:rPr lang="en-US" dirty="0"/>
              <a:t>Amaury </a:t>
            </a:r>
            <a:r>
              <a:rPr lang="en-US" dirty="0" err="1"/>
              <a:t>Lendasse</a:t>
            </a:r>
            <a:r>
              <a:rPr lang="en-US" dirty="0"/>
              <a:t> (EMSE)</a:t>
            </a:r>
          </a:p>
          <a:p>
            <a:pPr marL="385763" indent="-385763">
              <a:spcBef>
                <a:spcPts val="600"/>
              </a:spcBef>
              <a:buFont typeface="+mj-lt"/>
              <a:buAutoNum type="arabicPeriod"/>
            </a:pPr>
            <a:r>
              <a:rPr lang="en-US" dirty="0"/>
              <a:t>Grace Yan (CARE)</a:t>
            </a:r>
          </a:p>
          <a:p>
            <a:pPr>
              <a:spcBef>
                <a:spcPts val="600"/>
              </a:spcBef>
            </a:pPr>
            <a:endParaRPr lang="en-US" dirty="0"/>
          </a:p>
        </p:txBody>
      </p:sp>
      <p:sp>
        <p:nvSpPr>
          <p:cNvPr id="5" name="Content Placeholder 4">
            <a:extLst>
              <a:ext uri="{FF2B5EF4-FFF2-40B4-BE49-F238E27FC236}">
                <a16:creationId xmlns:a16="http://schemas.microsoft.com/office/drawing/2014/main" id="{D7EFEE98-6B10-10D3-08E7-9AEB19A8DA03}"/>
              </a:ext>
            </a:extLst>
          </p:cNvPr>
          <p:cNvSpPr>
            <a:spLocks noGrp="1"/>
          </p:cNvSpPr>
          <p:nvPr>
            <p:ph sz="quarter" idx="13"/>
          </p:nvPr>
        </p:nvSpPr>
        <p:spPr/>
        <p:txBody>
          <a:bodyPr/>
          <a:lstStyle/>
          <a:p>
            <a:endParaRPr lang="en-US"/>
          </a:p>
        </p:txBody>
      </p:sp>
      <p:sp>
        <p:nvSpPr>
          <p:cNvPr id="2" name="Title 1">
            <a:extLst>
              <a:ext uri="{FF2B5EF4-FFF2-40B4-BE49-F238E27FC236}">
                <a16:creationId xmlns:a16="http://schemas.microsoft.com/office/drawing/2014/main" id="{04CDAB5F-1C75-C562-EAFD-DA709D5F4DDB}"/>
              </a:ext>
            </a:extLst>
          </p:cNvPr>
          <p:cNvSpPr>
            <a:spLocks noGrp="1"/>
          </p:cNvSpPr>
          <p:nvPr>
            <p:ph type="title"/>
          </p:nvPr>
        </p:nvSpPr>
        <p:spPr/>
        <p:txBody>
          <a:bodyPr/>
          <a:lstStyle/>
          <a:p>
            <a:r>
              <a:rPr lang="en-US" dirty="0"/>
              <a:t>Equity Resolution Hearing Pool</a:t>
            </a:r>
          </a:p>
        </p:txBody>
      </p:sp>
      <p:sp>
        <p:nvSpPr>
          <p:cNvPr id="6" name="Subtitle 5">
            <a:extLst>
              <a:ext uri="{FF2B5EF4-FFF2-40B4-BE49-F238E27FC236}">
                <a16:creationId xmlns:a16="http://schemas.microsoft.com/office/drawing/2014/main" id="{150D5668-7CDC-4012-1E50-9305E7849452}"/>
              </a:ext>
            </a:extLst>
          </p:cNvPr>
          <p:cNvSpPr>
            <a:spLocks noGrp="1"/>
          </p:cNvSpPr>
          <p:nvPr>
            <p:ph type="subTitle" idx="4294967295"/>
          </p:nvPr>
        </p:nvSpPr>
        <p:spPr>
          <a:xfrm>
            <a:off x="393192" y="736882"/>
            <a:ext cx="8357616" cy="306692"/>
          </a:xfrm>
        </p:spPr>
        <p:txBody>
          <a:bodyPr>
            <a:normAutofit fontScale="62500" lnSpcReduction="20000"/>
          </a:bodyPr>
          <a:lstStyle/>
          <a:p>
            <a:endParaRPr lang="en-US"/>
          </a:p>
        </p:txBody>
      </p:sp>
    </p:spTree>
    <p:extLst>
      <p:ext uri="{BB962C8B-B14F-4D97-AF65-F5344CB8AC3E}">
        <p14:creationId xmlns:p14="http://schemas.microsoft.com/office/powerpoint/2010/main" val="3629681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E65A-A38A-A95E-8B3B-A78899E51CD8}"/>
              </a:ext>
            </a:extLst>
          </p:cNvPr>
          <p:cNvSpPr>
            <a:spLocks noGrp="1"/>
          </p:cNvSpPr>
          <p:nvPr>
            <p:ph type="title"/>
          </p:nvPr>
        </p:nvSpPr>
        <p:spPr/>
        <p:txBody>
          <a:bodyPr>
            <a:normAutofit fontScale="90000"/>
          </a:bodyPr>
          <a:lstStyle/>
          <a:p>
            <a:r>
              <a:rPr lang="en-US" dirty="0"/>
              <a:t>Parking, Security, and Traffic (Judicial)</a:t>
            </a:r>
          </a:p>
        </p:txBody>
      </p:sp>
      <p:sp>
        <p:nvSpPr>
          <p:cNvPr id="3" name="Content Placeholder 2">
            <a:extLst>
              <a:ext uri="{FF2B5EF4-FFF2-40B4-BE49-F238E27FC236}">
                <a16:creationId xmlns:a16="http://schemas.microsoft.com/office/drawing/2014/main" id="{51401745-DB0F-E196-C4DD-6E28CDC63A2C}"/>
              </a:ext>
            </a:extLst>
          </p:cNvPr>
          <p:cNvSpPr>
            <a:spLocks noGrp="1"/>
          </p:cNvSpPr>
          <p:nvPr>
            <p:ph idx="1"/>
          </p:nvPr>
        </p:nvSpPr>
        <p:spPr/>
        <p:txBody>
          <a:bodyPr/>
          <a:lstStyle/>
          <a:p>
            <a:r>
              <a:rPr lang="en-US" dirty="0"/>
              <a:t>The committee oversees application of rules and regulations concerning parking and traffic. It functions according to the principles stated in The Curators of the University of Missouri Collected Rules and Regulations.</a:t>
            </a:r>
          </a:p>
        </p:txBody>
      </p:sp>
      <p:sp>
        <p:nvSpPr>
          <p:cNvPr id="4" name="Subtitle 3">
            <a:extLst>
              <a:ext uri="{FF2B5EF4-FFF2-40B4-BE49-F238E27FC236}">
                <a16:creationId xmlns:a16="http://schemas.microsoft.com/office/drawing/2014/main" id="{F2A6A168-2A6B-9334-160E-B5A203EB4D7D}"/>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10847894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Parking, Security, and Traffic (Judicial)</a:t>
            </a:r>
            <a:br>
              <a:rPr lang="en-US" dirty="0"/>
            </a:br>
            <a:r>
              <a:rPr lang="en-US" sz="2700" dirty="0"/>
              <a:t>Electing 6 total: 3 (2-year term) and 3 (1-year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normAutofit/>
          </a:bodyPr>
          <a:lstStyle/>
          <a:p>
            <a:pPr marL="385763" indent="-385763">
              <a:spcBef>
                <a:spcPts val="600"/>
              </a:spcBef>
              <a:buFont typeface="Arial" panose="020B0604020202020204" pitchFamily="34" charset="0"/>
              <a:buAutoNum type="alphaUcPeriod"/>
            </a:pPr>
            <a:r>
              <a:rPr lang="en-US" dirty="0"/>
              <a:t>Michael Meagher (HPS)</a:t>
            </a:r>
            <a:endParaRPr lang="pl-PL" dirty="0"/>
          </a:p>
          <a:p>
            <a:pPr marL="385763" indent="-385763">
              <a:spcBef>
                <a:spcPts val="600"/>
              </a:spcBef>
              <a:buFont typeface="Arial" panose="020B0604020202020204" pitchFamily="34" charset="0"/>
              <a:buAutoNum type="alphaUcPeriod"/>
            </a:pPr>
            <a:r>
              <a:rPr lang="en-US" dirty="0" err="1"/>
              <a:t>Risheng</a:t>
            </a:r>
            <a:r>
              <a:rPr lang="en-US" dirty="0"/>
              <a:t> Wang (Chem)</a:t>
            </a:r>
            <a:endParaRPr lang="pl-PL" dirty="0"/>
          </a:p>
          <a:p>
            <a:pPr marL="385763" indent="-385763">
              <a:spcBef>
                <a:spcPts val="600"/>
              </a:spcBef>
              <a:buFont typeface="Arial" panose="020B0604020202020204" pitchFamily="34" charset="0"/>
              <a:buAutoNum type="alphaUcPeriod"/>
            </a:pPr>
            <a:r>
              <a:rPr lang="en-US" dirty="0"/>
              <a:t>Robert Paige (Math)</a:t>
            </a:r>
          </a:p>
          <a:p>
            <a:pPr marL="385763" indent="-385763">
              <a:spcBef>
                <a:spcPts val="600"/>
              </a:spcBef>
              <a:buFont typeface="Arial" panose="020B0604020202020204" pitchFamily="34" charset="0"/>
              <a:buAutoNum type="alphaUcPeriod"/>
            </a:pPr>
            <a:r>
              <a:rPr lang="en-US" dirty="0"/>
              <a:t>Parveen Bazard (ChBE)</a:t>
            </a:r>
            <a:endParaRPr lang="pl-PL" dirty="0"/>
          </a:p>
          <a:p>
            <a:pPr marL="385763" indent="-385763">
              <a:spcBef>
                <a:spcPts val="600"/>
              </a:spcBef>
              <a:buFont typeface="Arial" panose="020B0604020202020204" pitchFamily="34" charset="0"/>
              <a:buAutoNum type="alphaUcPeriod"/>
            </a:pPr>
            <a:r>
              <a:rPr lang="en-US" dirty="0"/>
              <a:t>Steve Corns (EMSE)</a:t>
            </a:r>
          </a:p>
          <a:p>
            <a:pPr marL="385763" indent="-385763">
              <a:spcBef>
                <a:spcPts val="600"/>
              </a:spcBef>
              <a:buFont typeface="Arial" panose="020B0604020202020204" pitchFamily="34" charset="0"/>
              <a:buAutoNum type="alphaUcPeriod"/>
            </a:pPr>
            <a:r>
              <a:rPr lang="en-US" dirty="0"/>
              <a:t>Kris </a:t>
            </a:r>
            <a:r>
              <a:rPr lang="en-US" dirty="0" err="1"/>
              <a:t>Bruckerhoff</a:t>
            </a:r>
            <a:r>
              <a:rPr lang="en-US" dirty="0"/>
              <a:t> (BIT)</a:t>
            </a:r>
            <a:endParaRPr lang="pl-PL" dirty="0"/>
          </a:p>
        </p:txBody>
      </p:sp>
      <p:sp>
        <p:nvSpPr>
          <p:cNvPr id="5" name="TPPolling" title="Polling Shape">
            <a:extLst>
              <a:ext uri="{FF2B5EF4-FFF2-40B4-BE49-F238E27FC236}">
                <a16:creationId xmlns:a16="http://schemas.microsoft.com/office/drawing/2014/main" id="{4FAD1601-E222-BDD2-C383-401AD053A1F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07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31BDF-E762-94A7-50BF-B40CD4117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994A9-41BD-AC33-52B2-AAC18971B20B}"/>
              </a:ext>
            </a:extLst>
          </p:cNvPr>
          <p:cNvSpPr>
            <a:spLocks noGrp="1"/>
          </p:cNvSpPr>
          <p:nvPr>
            <p:ph type="title"/>
          </p:nvPr>
        </p:nvSpPr>
        <p:spPr/>
        <p:txBody>
          <a:bodyPr>
            <a:normAutofit fontScale="90000"/>
          </a:bodyPr>
          <a:lstStyle/>
          <a:p>
            <a:r>
              <a:rPr lang="en-US" dirty="0"/>
              <a:t>Student Scholastic Appeals (Judicial Committee)</a:t>
            </a:r>
          </a:p>
        </p:txBody>
      </p:sp>
      <p:sp>
        <p:nvSpPr>
          <p:cNvPr id="3" name="Content Placeholder 2">
            <a:extLst>
              <a:ext uri="{FF2B5EF4-FFF2-40B4-BE49-F238E27FC236}">
                <a16:creationId xmlns:a16="http://schemas.microsoft.com/office/drawing/2014/main" id="{A015D5D2-3E06-CA96-1D74-BE6C7A9543DE}"/>
              </a:ext>
            </a:extLst>
          </p:cNvPr>
          <p:cNvSpPr>
            <a:spLocks noGrp="1"/>
          </p:cNvSpPr>
          <p:nvPr>
            <p:ph idx="1"/>
          </p:nvPr>
        </p:nvSpPr>
        <p:spPr/>
        <p:txBody>
          <a:bodyPr>
            <a:normAutofit fontScale="92500" lnSpcReduction="10000"/>
          </a:bodyPr>
          <a:lstStyle/>
          <a:p>
            <a:r>
              <a:rPr lang="en-US" dirty="0"/>
              <a:t>This committee establishes procedures for individual student scholastic appeals. The committee shall consider and rule on all individual cases of appeal relating to student scholastic performance, including but not limited to: graduation with honors, probation and dropping from school, readmission after being dropped for scholastic reasons, scholastic deficiencies and evaluation of credit and transfer of credits, grades and honor points from other campuses to Missouri S&amp;T. It serves as an appeal board for cases of students on scholastic probation who are involved in the activities of organizations.</a:t>
            </a:r>
          </a:p>
        </p:txBody>
      </p:sp>
      <p:sp>
        <p:nvSpPr>
          <p:cNvPr id="4" name="Subtitle 3">
            <a:extLst>
              <a:ext uri="{FF2B5EF4-FFF2-40B4-BE49-F238E27FC236}">
                <a16:creationId xmlns:a16="http://schemas.microsoft.com/office/drawing/2014/main" id="{FAA98C81-7136-CE0B-3D53-17755F4EFFC3}"/>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29079766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A8C0-689A-098E-877E-53E7F48E9E1B}"/>
            </a:ext>
          </a:extLst>
        </p:cNvPr>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3D23147C-A136-401E-D279-B77091E9F0ED}"/>
              </a:ext>
            </a:extLst>
          </p:cNvPr>
          <p:cNvSpPr>
            <a:spLocks noGrp="1"/>
          </p:cNvSpPr>
          <p:nvPr>
            <p:ph type="title"/>
          </p:nvPr>
        </p:nvSpPr>
        <p:spPr/>
        <p:txBody>
          <a:bodyPr>
            <a:normAutofit fontScale="90000"/>
          </a:bodyPr>
          <a:lstStyle/>
          <a:p>
            <a:r>
              <a:rPr lang="en-US" dirty="0"/>
              <a:t>Student Scholastic Appeals (Judicial Committee)</a:t>
            </a:r>
            <a:br>
              <a:rPr lang="en-US" dirty="0"/>
            </a:br>
            <a:r>
              <a:rPr lang="en-US" dirty="0"/>
              <a:t>Electing 3 total: 2 (2-year term) and 1 (1-year term)</a:t>
            </a:r>
          </a:p>
        </p:txBody>
      </p:sp>
      <p:sp>
        <p:nvSpPr>
          <p:cNvPr id="3" name="TPAnswers" title="Answer Text">
            <a:extLst>
              <a:ext uri="{FF2B5EF4-FFF2-40B4-BE49-F238E27FC236}">
                <a16:creationId xmlns:a16="http://schemas.microsoft.com/office/drawing/2014/main" id="{41A77B6E-A6A0-093C-4E60-0311050F6C5D}"/>
              </a:ext>
            </a:extLst>
          </p:cNvPr>
          <p:cNvSpPr>
            <a:spLocks noGrp="1"/>
          </p:cNvSpPr>
          <p:nvPr>
            <p:ph idx="1"/>
            <p:custDataLst>
              <p:tags r:id="rId2"/>
            </p:custDataLst>
          </p:nvPr>
        </p:nvSpPr>
        <p:spPr/>
        <p:txBody>
          <a:bodyPr/>
          <a:lstStyle/>
          <a:p>
            <a:pPr marL="385763" indent="-385763">
              <a:spcBef>
                <a:spcPts val="600"/>
              </a:spcBef>
              <a:buFont typeface="Arial" panose="020B0604020202020204" pitchFamily="34" charset="0"/>
              <a:buAutoNum type="alphaUcPeriod"/>
            </a:pPr>
            <a:r>
              <a:rPr lang="en-US" dirty="0"/>
              <a:t>Jeffery Winiarz (Chem)</a:t>
            </a:r>
          </a:p>
          <a:p>
            <a:pPr marL="385763" indent="-385763">
              <a:spcBef>
                <a:spcPts val="600"/>
              </a:spcBef>
              <a:buFont typeface="Arial" panose="020B0604020202020204" pitchFamily="34" charset="0"/>
              <a:buAutoNum type="alphaUcPeriod"/>
            </a:pPr>
            <a:r>
              <a:rPr lang="en-US" dirty="0"/>
              <a:t>Joan Schuman (EMSE)</a:t>
            </a:r>
          </a:p>
          <a:p>
            <a:pPr marL="385763" indent="-385763">
              <a:spcBef>
                <a:spcPts val="600"/>
              </a:spcBef>
              <a:buFont typeface="Arial" panose="020B0604020202020204" pitchFamily="34" charset="0"/>
              <a:buAutoNum type="alphaUcPeriod"/>
            </a:pPr>
            <a:r>
              <a:rPr lang="en-US" dirty="0"/>
              <a:t>Greg </a:t>
            </a:r>
            <a:r>
              <a:rPr lang="en-US" dirty="0" err="1"/>
              <a:t>Tschumper</a:t>
            </a:r>
            <a:r>
              <a:rPr lang="en-US" dirty="0"/>
              <a:t> (Chem)</a:t>
            </a:r>
            <a:endParaRPr lang="pl-PL" dirty="0"/>
          </a:p>
        </p:txBody>
      </p:sp>
      <p:sp>
        <p:nvSpPr>
          <p:cNvPr id="5" name="TPPolling" title="Polling Shape">
            <a:extLst>
              <a:ext uri="{FF2B5EF4-FFF2-40B4-BE49-F238E27FC236}">
                <a16:creationId xmlns:a16="http://schemas.microsoft.com/office/drawing/2014/main" id="{BBB75848-F4E4-F421-8F8A-0FC94CD4D0E4}"/>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01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00AE-3B29-4C6F-6517-0EB30A5946BF}"/>
              </a:ext>
            </a:extLst>
          </p:cNvPr>
          <p:cNvSpPr>
            <a:spLocks noGrp="1"/>
          </p:cNvSpPr>
          <p:nvPr>
            <p:ph type="title"/>
          </p:nvPr>
        </p:nvSpPr>
        <p:spPr/>
        <p:txBody>
          <a:bodyPr>
            <a:normAutofit fontScale="90000"/>
          </a:bodyPr>
          <a:lstStyle/>
          <a:p>
            <a:r>
              <a:rPr lang="en-US" dirty="0"/>
              <a:t>Conflict of Interest (Special Committee)</a:t>
            </a:r>
          </a:p>
        </p:txBody>
      </p:sp>
      <p:sp>
        <p:nvSpPr>
          <p:cNvPr id="3" name="Content Placeholder 2">
            <a:extLst>
              <a:ext uri="{FF2B5EF4-FFF2-40B4-BE49-F238E27FC236}">
                <a16:creationId xmlns:a16="http://schemas.microsoft.com/office/drawing/2014/main" id="{A3D1741E-E258-66D6-48B4-8273066D2C8D}"/>
              </a:ext>
            </a:extLst>
          </p:cNvPr>
          <p:cNvSpPr>
            <a:spLocks noGrp="1"/>
          </p:cNvSpPr>
          <p:nvPr>
            <p:ph idx="1"/>
          </p:nvPr>
        </p:nvSpPr>
        <p:spPr/>
        <p:txBody>
          <a:bodyPr/>
          <a:lstStyle/>
          <a:p>
            <a:r>
              <a:rPr lang="en-US" dirty="0"/>
              <a:t>Chair-senior level administrator-appointed by Chancellor or designee (Chair will also serve as the Missouri S&amp;T COI Officer) – (3-year term) 3 Tenured Faculty Members appointed by Faculty Senate – (3-year) term (two appointments initially will be for a (2-year) term to stagger new appointments) 1 Division of Administrative Services Representative - appointed by Chancellor or designee – (3-year) term</a:t>
            </a:r>
          </a:p>
        </p:txBody>
      </p:sp>
      <p:sp>
        <p:nvSpPr>
          <p:cNvPr id="4" name="Subtitle 3">
            <a:extLst>
              <a:ext uri="{FF2B5EF4-FFF2-40B4-BE49-F238E27FC236}">
                <a16:creationId xmlns:a16="http://schemas.microsoft.com/office/drawing/2014/main" id="{3FAA5BB7-E5FB-F1B8-3C64-FF212FDC9D86}"/>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35675909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DD66D-DDAB-28D9-74B9-7CD511B9D3A8}"/>
            </a:ext>
          </a:extLst>
        </p:cNvPr>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D25BE565-7199-CC6F-59B6-BB60B34A2330}"/>
              </a:ext>
            </a:extLst>
          </p:cNvPr>
          <p:cNvSpPr>
            <a:spLocks noGrp="1"/>
          </p:cNvSpPr>
          <p:nvPr>
            <p:ph type="title"/>
          </p:nvPr>
        </p:nvSpPr>
        <p:spPr/>
        <p:txBody>
          <a:bodyPr>
            <a:normAutofit fontScale="90000"/>
          </a:bodyPr>
          <a:lstStyle/>
          <a:p>
            <a:r>
              <a:rPr lang="en-US" dirty="0"/>
              <a:t>Conflict of Interest (Faculty Senate)</a:t>
            </a:r>
            <a:br>
              <a:rPr lang="en-US" dirty="0"/>
            </a:br>
            <a:r>
              <a:rPr lang="en-US" dirty="0"/>
              <a:t>Electing 2 to 3-year terms</a:t>
            </a:r>
          </a:p>
        </p:txBody>
      </p:sp>
      <p:sp>
        <p:nvSpPr>
          <p:cNvPr id="3" name="TPAnswers" title="Answer Text">
            <a:extLst>
              <a:ext uri="{FF2B5EF4-FFF2-40B4-BE49-F238E27FC236}">
                <a16:creationId xmlns:a16="http://schemas.microsoft.com/office/drawing/2014/main" id="{1B03F865-6235-FC26-4A8E-EEA3E924658B}"/>
              </a:ext>
            </a:extLst>
          </p:cNvPr>
          <p:cNvSpPr>
            <a:spLocks noGrp="1"/>
          </p:cNvSpPr>
          <p:nvPr>
            <p:ph idx="1"/>
            <p:custDataLst>
              <p:tags r:id="rId2"/>
            </p:custDataLst>
          </p:nvPr>
        </p:nvSpPr>
        <p:spPr/>
        <p:txBody>
          <a:bodyPr/>
          <a:lstStyle/>
          <a:p>
            <a:pPr marL="385763" indent="-385763">
              <a:buFont typeface="Arial" panose="020B0604020202020204" pitchFamily="34" charset="0"/>
              <a:buAutoNum type="alphaUcPeriod"/>
            </a:pPr>
            <a:r>
              <a:rPr lang="en-US" dirty="0"/>
              <a:t>Amitava Choudhury (Chem)</a:t>
            </a:r>
          </a:p>
          <a:p>
            <a:pPr marL="385763" indent="-385763">
              <a:buFont typeface="Arial" panose="020B0604020202020204" pitchFamily="34" charset="0"/>
              <a:buAutoNum type="alphaUcPeriod"/>
            </a:pPr>
            <a:r>
              <a:rPr lang="en-US" dirty="0" err="1"/>
              <a:t>Jianmin</a:t>
            </a:r>
            <a:r>
              <a:rPr lang="en-US" dirty="0"/>
              <a:t> Wang (CARE)</a:t>
            </a:r>
            <a:endParaRPr lang="pl-PL" dirty="0"/>
          </a:p>
        </p:txBody>
      </p:sp>
      <p:sp>
        <p:nvSpPr>
          <p:cNvPr id="5" name="TPPolling" title="Polling Shape">
            <a:extLst>
              <a:ext uri="{FF2B5EF4-FFF2-40B4-BE49-F238E27FC236}">
                <a16:creationId xmlns:a16="http://schemas.microsoft.com/office/drawing/2014/main" id="{F983C7D0-28C7-A9DE-7594-7F112DE0ACD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490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48AE5-1975-2523-2AD2-5562251BD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3FB5B-2189-3220-3FB9-9C406A566614}"/>
              </a:ext>
            </a:extLst>
          </p:cNvPr>
          <p:cNvSpPr>
            <a:spLocks noGrp="1"/>
          </p:cNvSpPr>
          <p:nvPr>
            <p:ph type="title"/>
          </p:nvPr>
        </p:nvSpPr>
        <p:spPr/>
        <p:txBody>
          <a:bodyPr>
            <a:normAutofit fontScale="90000"/>
          </a:bodyPr>
          <a:lstStyle/>
          <a:p>
            <a:r>
              <a:rPr lang="en-US" dirty="0"/>
              <a:t>Grievance Oversight (Judicial Committee)</a:t>
            </a:r>
          </a:p>
        </p:txBody>
      </p:sp>
      <p:sp>
        <p:nvSpPr>
          <p:cNvPr id="3" name="Content Placeholder 2">
            <a:extLst>
              <a:ext uri="{FF2B5EF4-FFF2-40B4-BE49-F238E27FC236}">
                <a16:creationId xmlns:a16="http://schemas.microsoft.com/office/drawing/2014/main" id="{A5B569DF-D87D-F22D-1281-CE7E82833E21}"/>
              </a:ext>
            </a:extLst>
          </p:cNvPr>
          <p:cNvSpPr>
            <a:spLocks noGrp="1"/>
          </p:cNvSpPr>
          <p:nvPr>
            <p:ph idx="1"/>
          </p:nvPr>
        </p:nvSpPr>
        <p:spPr/>
        <p:txBody>
          <a:bodyPr>
            <a:normAutofit fontScale="92500"/>
          </a:bodyPr>
          <a:lstStyle/>
          <a:p>
            <a:r>
              <a:rPr lang="en-US" dirty="0"/>
              <a:t>(1) A member of the OC will be appointed to each grievance case following receipt of a Grievance Filing Form by the GRP. The OC representatives are observers of the confidential grievance processes: The OC representative may not participate in the deliberations or rendering of findings and recommendations by the GRP but provides a summative, evaluative report of each grievance process without conveying substantive information. The representatives also monitor the implementation of remedies that result from a grievance process.</a:t>
            </a:r>
          </a:p>
        </p:txBody>
      </p:sp>
    </p:spTree>
    <p:extLst>
      <p:ext uri="{BB962C8B-B14F-4D97-AF65-F5344CB8AC3E}">
        <p14:creationId xmlns:p14="http://schemas.microsoft.com/office/powerpoint/2010/main" val="23689154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0AA3-4B99-AA82-FA25-AE4F272F348F}"/>
            </a:ext>
          </a:extLst>
        </p:cNvPr>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446E103C-03C9-0F06-8DE9-B30921668A6E}"/>
              </a:ext>
            </a:extLst>
          </p:cNvPr>
          <p:cNvSpPr>
            <a:spLocks noGrp="1"/>
          </p:cNvSpPr>
          <p:nvPr>
            <p:ph type="title"/>
          </p:nvPr>
        </p:nvSpPr>
        <p:spPr/>
        <p:txBody>
          <a:bodyPr>
            <a:normAutofit fontScale="90000"/>
          </a:bodyPr>
          <a:lstStyle/>
          <a:p>
            <a:r>
              <a:rPr lang="en-US" dirty="0"/>
              <a:t>Grievance Oversight (Faculty Senate)</a:t>
            </a:r>
            <a:br>
              <a:rPr lang="en-US" dirty="0"/>
            </a:br>
            <a:r>
              <a:rPr lang="en-US" dirty="0"/>
              <a:t>Electing 1 to 3-year terms</a:t>
            </a:r>
          </a:p>
        </p:txBody>
      </p:sp>
      <p:sp>
        <p:nvSpPr>
          <p:cNvPr id="3" name="TPAnswers" title="Answer Text">
            <a:extLst>
              <a:ext uri="{FF2B5EF4-FFF2-40B4-BE49-F238E27FC236}">
                <a16:creationId xmlns:a16="http://schemas.microsoft.com/office/drawing/2014/main" id="{6F4D4149-3155-00E5-C1FA-850829D52745}"/>
              </a:ext>
            </a:extLst>
          </p:cNvPr>
          <p:cNvSpPr>
            <a:spLocks noGrp="1"/>
          </p:cNvSpPr>
          <p:nvPr>
            <p:ph idx="1"/>
            <p:custDataLst>
              <p:tags r:id="rId2"/>
            </p:custDataLst>
          </p:nvPr>
        </p:nvSpPr>
        <p:spPr/>
        <p:txBody>
          <a:bodyPr/>
          <a:lstStyle/>
          <a:p>
            <a:pPr marL="385763" indent="-385763">
              <a:buFont typeface="Arial" panose="020B0604020202020204" pitchFamily="34" charset="0"/>
              <a:buAutoNum type="alphaUcPeriod"/>
            </a:pPr>
            <a:r>
              <a:rPr lang="en-US" dirty="0"/>
              <a:t>Grace Yan (CARE)</a:t>
            </a:r>
          </a:p>
          <a:p>
            <a:pPr marL="385763" indent="-385763">
              <a:buFont typeface="Arial" panose="020B0604020202020204" pitchFamily="34" charset="0"/>
              <a:buAutoNum type="alphaUcPeriod"/>
            </a:pPr>
            <a:r>
              <a:rPr lang="en-US" dirty="0"/>
              <a:t>Kris Bruckerhoff (BIT)</a:t>
            </a:r>
            <a:endParaRPr lang="pl-PL" dirty="0"/>
          </a:p>
        </p:txBody>
      </p:sp>
      <p:sp>
        <p:nvSpPr>
          <p:cNvPr id="5" name="TPPolling" title="Polling Shape">
            <a:extLst>
              <a:ext uri="{FF2B5EF4-FFF2-40B4-BE49-F238E27FC236}">
                <a16:creationId xmlns:a16="http://schemas.microsoft.com/office/drawing/2014/main" id="{2A8440D9-7617-286D-8F0C-C14E417A1A31}"/>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49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3C3B-D1F9-5F17-8C7E-010FA61925D7}"/>
              </a:ext>
            </a:extLst>
          </p:cNvPr>
          <p:cNvSpPr>
            <a:spLocks noGrp="1"/>
          </p:cNvSpPr>
          <p:nvPr>
            <p:ph type="title"/>
          </p:nvPr>
        </p:nvSpPr>
        <p:spPr/>
        <p:txBody>
          <a:bodyPr/>
          <a:lstStyle/>
          <a:p>
            <a:r>
              <a:rPr lang="en-US" sz="3200" dirty="0">
                <a:latin typeface="+mj-lt"/>
              </a:rPr>
              <a:t>Campus Matters</a:t>
            </a:r>
            <a:endParaRPr lang="en-US" dirty="0"/>
          </a:p>
        </p:txBody>
      </p:sp>
      <p:sp>
        <p:nvSpPr>
          <p:cNvPr id="3" name="Content Placeholder 2">
            <a:extLst>
              <a:ext uri="{FF2B5EF4-FFF2-40B4-BE49-F238E27FC236}">
                <a16:creationId xmlns:a16="http://schemas.microsoft.com/office/drawing/2014/main" id="{1AB9CA4D-B006-28BD-56BD-F2778DEDD0A6}"/>
              </a:ext>
            </a:extLst>
          </p:cNvPr>
          <p:cNvSpPr>
            <a:spLocks noGrp="1"/>
          </p:cNvSpPr>
          <p:nvPr>
            <p:ph idx="1"/>
          </p:nvPr>
        </p:nvSpPr>
        <p:spPr/>
        <p:txBody>
          <a:bodyPr>
            <a:normAutofit/>
          </a:bodyPr>
          <a:lstStyle/>
          <a:p>
            <a:pPr marL="285750" indent="-285750">
              <a:lnSpc>
                <a:spcPct val="120000"/>
              </a:lnSpc>
              <a:spcBef>
                <a:spcPts val="0"/>
              </a:spcBef>
              <a:spcAft>
                <a:spcPts val="0"/>
              </a:spcAft>
              <a:buFont typeface="Wingdings" panose="05000000000000000000" pitchFamily="2" charset="2"/>
              <a:buChar char="Ø"/>
            </a:pPr>
            <a:r>
              <a:rPr lang="en-US" sz="2400" dirty="0"/>
              <a:t>Thank yo</a:t>
            </a:r>
            <a:r>
              <a:rPr lang="en-US" dirty="0"/>
              <a:t>u to everyone who attended</a:t>
            </a:r>
          </a:p>
          <a:p>
            <a:pPr marL="285750" indent="-285750">
              <a:lnSpc>
                <a:spcPct val="120000"/>
              </a:lnSpc>
              <a:spcBef>
                <a:spcPts val="0"/>
              </a:spcBef>
              <a:spcAft>
                <a:spcPts val="0"/>
              </a:spcAft>
              <a:buFont typeface="Wingdings" panose="05000000000000000000" pitchFamily="2" charset="2"/>
              <a:buChar char="Ø"/>
            </a:pPr>
            <a:r>
              <a:rPr lang="en-US" dirty="0"/>
              <a:t>Next steps?</a:t>
            </a:r>
          </a:p>
          <a:p>
            <a:pPr marL="285750" indent="-285750">
              <a:lnSpc>
                <a:spcPct val="120000"/>
              </a:lnSpc>
              <a:spcBef>
                <a:spcPts val="0"/>
              </a:spcBef>
              <a:spcAft>
                <a:spcPts val="0"/>
              </a:spcAft>
              <a:buFont typeface="Wingdings" panose="05000000000000000000" pitchFamily="2" charset="2"/>
              <a:buChar char="Ø"/>
            </a:pPr>
            <a:endParaRPr lang="en-US" sz="2400" dirty="0"/>
          </a:p>
          <a:p>
            <a:endParaRPr lang="en-US" dirty="0"/>
          </a:p>
        </p:txBody>
      </p:sp>
      <p:sp>
        <p:nvSpPr>
          <p:cNvPr id="4" name="Slide Number Placeholder 3">
            <a:extLst>
              <a:ext uri="{FF2B5EF4-FFF2-40B4-BE49-F238E27FC236}">
                <a16:creationId xmlns:a16="http://schemas.microsoft.com/office/drawing/2014/main" id="{2EAA853C-51DF-8B41-7241-AC99F983A072}"/>
              </a:ext>
            </a:extLst>
          </p:cNvPr>
          <p:cNvSpPr>
            <a:spLocks noGrp="1"/>
          </p:cNvSpPr>
          <p:nvPr>
            <p:ph type="sldNum" sz="quarter" idx="12"/>
          </p:nvPr>
        </p:nvSpPr>
        <p:spPr/>
        <p:txBody>
          <a:bodyPr/>
          <a:lstStyle/>
          <a:p>
            <a:fld id="{1CF77CCB-A837-3E49-BD58-C1431ED74FC9}" type="slidenum">
              <a:rPr lang="en-US" smtClean="0"/>
              <a:pPr/>
              <a:t>13</a:t>
            </a:fld>
            <a:endParaRPr lang="en-US" dirty="0"/>
          </a:p>
        </p:txBody>
      </p:sp>
      <p:sp>
        <p:nvSpPr>
          <p:cNvPr id="5" name="Subtitle 4">
            <a:extLst>
              <a:ext uri="{FF2B5EF4-FFF2-40B4-BE49-F238E27FC236}">
                <a16:creationId xmlns:a16="http://schemas.microsoft.com/office/drawing/2014/main" id="{08B17CF5-6962-90C6-3EF3-6D3F3E0F8CA4}"/>
              </a:ext>
            </a:extLst>
          </p:cNvPr>
          <p:cNvSpPr>
            <a:spLocks noGrp="1"/>
          </p:cNvSpPr>
          <p:nvPr>
            <p:ph type="subTitle" idx="13"/>
          </p:nvPr>
        </p:nvSpPr>
        <p:spPr/>
        <p:txBody>
          <a:bodyPr/>
          <a:lstStyle/>
          <a:p>
            <a:r>
              <a:rPr lang="en-US" sz="2400" dirty="0"/>
              <a:t>Talk of the Town Follow - up</a:t>
            </a:r>
          </a:p>
          <a:p>
            <a:endParaRPr lang="en-US" dirty="0"/>
          </a:p>
        </p:txBody>
      </p:sp>
    </p:spTree>
    <p:extLst>
      <p:ext uri="{BB962C8B-B14F-4D97-AF65-F5344CB8AC3E}">
        <p14:creationId xmlns:p14="http://schemas.microsoft.com/office/powerpoint/2010/main" val="34797296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E0CD2F-11F4-722F-5581-8734A615B7EC}"/>
              </a:ext>
            </a:extLst>
          </p:cNvPr>
          <p:cNvSpPr>
            <a:spLocks noGrp="1"/>
          </p:cNvSpPr>
          <p:nvPr>
            <p:ph type="ctrTitle" idx="4294967295"/>
          </p:nvPr>
        </p:nvSpPr>
        <p:spPr>
          <a:xfrm>
            <a:off x="0" y="841375"/>
            <a:ext cx="9144000" cy="1790700"/>
          </a:xfrm>
        </p:spPr>
        <p:txBody>
          <a:bodyPr/>
          <a:lstStyle/>
          <a:p>
            <a:pPr algn="ctr"/>
            <a:r>
              <a:rPr lang="en-US" dirty="0"/>
              <a:t>No more!!</a:t>
            </a:r>
          </a:p>
        </p:txBody>
      </p:sp>
      <p:sp>
        <p:nvSpPr>
          <p:cNvPr id="5" name="Subtitle 4">
            <a:extLst>
              <a:ext uri="{FF2B5EF4-FFF2-40B4-BE49-F238E27FC236}">
                <a16:creationId xmlns:a16="http://schemas.microsoft.com/office/drawing/2014/main" id="{57194548-9A70-9268-C68A-980D7E3D09E5}"/>
              </a:ext>
            </a:extLst>
          </p:cNvPr>
          <p:cNvSpPr>
            <a:spLocks noGrp="1"/>
          </p:cNvSpPr>
          <p:nvPr>
            <p:ph type="subTitle" idx="4294967295"/>
          </p:nvPr>
        </p:nvSpPr>
        <p:spPr>
          <a:xfrm>
            <a:off x="-1" y="2701925"/>
            <a:ext cx="9143999" cy="1241425"/>
          </a:xfrm>
        </p:spPr>
        <p:txBody>
          <a:bodyPr>
            <a:normAutofit/>
          </a:bodyPr>
          <a:lstStyle/>
          <a:p>
            <a:pPr algn="ctr"/>
            <a:r>
              <a:rPr lang="en-US" sz="2700" dirty="0"/>
              <a:t>Thank you for your service!</a:t>
            </a:r>
          </a:p>
        </p:txBody>
      </p:sp>
    </p:spTree>
    <p:extLst>
      <p:ext uri="{BB962C8B-B14F-4D97-AF65-F5344CB8AC3E}">
        <p14:creationId xmlns:p14="http://schemas.microsoft.com/office/powerpoint/2010/main" val="25723933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E5E9C7-041D-E7AD-0262-620A4A73584B}"/>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182B2681-B898-5D63-C18D-1E24758DCC7A}"/>
              </a:ext>
            </a:extLst>
          </p:cNvPr>
          <p:cNvSpPr>
            <a:spLocks noGrp="1"/>
          </p:cNvSpPr>
          <p:nvPr>
            <p:ph type="ctrTitle"/>
          </p:nvPr>
        </p:nvSpPr>
        <p:spPr/>
        <p:txBody>
          <a:bodyPr/>
          <a:lstStyle/>
          <a:p>
            <a:r>
              <a:rPr lang="en-US" dirty="0"/>
              <a:t>X. Announcements</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a:t>
            </a:r>
          </a:p>
        </p:txBody>
      </p:sp>
      <p:sp>
        <p:nvSpPr>
          <p:cNvPr id="3" name="Slide Number Placeholder 2">
            <a:extLst>
              <a:ext uri="{FF2B5EF4-FFF2-40B4-BE49-F238E27FC236}">
                <a16:creationId xmlns:a16="http://schemas.microsoft.com/office/drawing/2014/main" id="{C2A60387-E179-CD97-3ED6-A97BEA566E08}"/>
              </a:ext>
            </a:extLst>
          </p:cNvPr>
          <p:cNvSpPr>
            <a:spLocks noGrp="1"/>
          </p:cNvSpPr>
          <p:nvPr>
            <p:ph type="sldNum" sz="quarter" idx="12"/>
          </p:nvPr>
        </p:nvSpPr>
        <p:spPr/>
        <p:txBody>
          <a:bodyPr/>
          <a:lstStyle/>
          <a:p>
            <a:fld id="{1CF77CCB-A837-3E49-BD58-C1431ED74FC9}" type="slidenum">
              <a:rPr lang="en-US" smtClean="0"/>
              <a:pPr/>
              <a:t>131</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pPr marL="0" lvl="1" indent="0">
              <a:buNone/>
            </a:pPr>
            <a:endParaRPr lang="en-US" dirty="0"/>
          </a:p>
        </p:txBody>
      </p:sp>
    </p:spTree>
    <p:extLst>
      <p:ext uri="{BB962C8B-B14F-4D97-AF65-F5344CB8AC3E}">
        <p14:creationId xmlns:p14="http://schemas.microsoft.com/office/powerpoint/2010/main" val="9235789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BC06D6F-DFC7-BA09-AA19-C8309F1A77B0}"/>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5717EBC2-1052-35EA-DC68-98DF34FD1D58}"/>
              </a:ext>
            </a:extLst>
          </p:cNvPr>
          <p:cNvSpPr>
            <a:spLocks noGrp="1"/>
          </p:cNvSpPr>
          <p:nvPr>
            <p:ph type="ctrTitle"/>
          </p:nvPr>
        </p:nvSpPr>
        <p:spPr/>
        <p:txBody>
          <a:bodyPr/>
          <a:lstStyle/>
          <a:p>
            <a:r>
              <a:rPr lang="en-US" dirty="0"/>
              <a:t>XI. Adjourn</a:t>
            </a:r>
          </a:p>
        </p:txBody>
      </p:sp>
      <p:sp>
        <p:nvSpPr>
          <p:cNvPr id="6" name="Subtitle 5">
            <a:extLst>
              <a:ext uri="{FF2B5EF4-FFF2-40B4-BE49-F238E27FC236}">
                <a16:creationId xmlns:a16="http://schemas.microsoft.com/office/drawing/2014/main" id="{AEC1D1F9-6BD3-8E12-7D9A-EFDAA82E9C7F}"/>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0B422D1-4063-5424-02A8-FDFC1FFB17EE}"/>
              </a:ext>
            </a:extLst>
          </p:cNvPr>
          <p:cNvSpPr>
            <a:spLocks noGrp="1"/>
          </p:cNvSpPr>
          <p:nvPr>
            <p:ph type="sldNum" sz="quarter" idx="12"/>
          </p:nvPr>
        </p:nvSpPr>
        <p:spPr/>
        <p:txBody>
          <a:bodyPr/>
          <a:lstStyle/>
          <a:p>
            <a:fld id="{1CF77CCB-A837-3E49-BD58-C1431ED74FC9}" type="slidenum">
              <a:rPr lang="en-US" smtClean="0"/>
              <a:pPr/>
              <a:t>132</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312724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1433-C2E6-F5B1-28AA-BC48DF955562}"/>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777DC78-5EDF-82F5-A315-14A46A33286B}"/>
              </a:ext>
            </a:extLst>
          </p:cNvPr>
          <p:cNvSpPr>
            <a:spLocks noGrp="1"/>
          </p:cNvSpPr>
          <p:nvPr>
            <p:ph type="body" sz="quarter" idx="13"/>
          </p:nvPr>
        </p:nvSpPr>
        <p:spPr/>
        <p:txBody>
          <a:bodyPr/>
          <a:lstStyle/>
          <a:p>
            <a:r>
              <a:rPr lang="en-US" dirty="0"/>
              <a:t>D. Westenberg</a:t>
            </a:r>
          </a:p>
          <a:p>
            <a:r>
              <a:rPr lang="en-US" dirty="0"/>
              <a:t>President, Faculty Senate</a:t>
            </a:r>
          </a:p>
          <a:p>
            <a:r>
              <a:rPr lang="en-US" dirty="0"/>
              <a:t>djwesten@mst.edu</a:t>
            </a:r>
          </a:p>
        </p:txBody>
      </p:sp>
      <p:sp>
        <p:nvSpPr>
          <p:cNvPr id="4" name="Text Placeholder 3">
            <a:extLst>
              <a:ext uri="{FF2B5EF4-FFF2-40B4-BE49-F238E27FC236}">
                <a16:creationId xmlns:a16="http://schemas.microsoft.com/office/drawing/2014/main" id="{6945343B-AC2B-907A-DE8B-66FDD78C859B}"/>
              </a:ext>
            </a:extLst>
          </p:cNvPr>
          <p:cNvSpPr>
            <a:spLocks noGrp="1"/>
          </p:cNvSpPr>
          <p:nvPr>
            <p:ph type="body" sz="quarter" idx="14"/>
          </p:nvPr>
        </p:nvSpPr>
        <p:spPr/>
        <p:txBody>
          <a:bodyPr/>
          <a:lstStyle/>
          <a:p>
            <a:r>
              <a:rPr lang="en-US" dirty="0"/>
              <a:t>facultysenate.mst.edu</a:t>
            </a:r>
          </a:p>
        </p:txBody>
      </p:sp>
    </p:spTree>
    <p:extLst>
      <p:ext uri="{BB962C8B-B14F-4D97-AF65-F5344CB8AC3E}">
        <p14:creationId xmlns:p14="http://schemas.microsoft.com/office/powerpoint/2010/main" val="65524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E687-0086-0AF3-2714-153D21B6F66F}"/>
              </a:ext>
            </a:extLst>
          </p:cNvPr>
          <p:cNvSpPr>
            <a:spLocks noGrp="1"/>
          </p:cNvSpPr>
          <p:nvPr>
            <p:ph type="title"/>
          </p:nvPr>
        </p:nvSpPr>
        <p:spPr/>
        <p:txBody>
          <a:bodyPr/>
          <a:lstStyle/>
          <a:p>
            <a:r>
              <a:rPr lang="en-US" sz="3200" dirty="0">
                <a:latin typeface="+mj-lt"/>
              </a:rPr>
              <a:t>Campus Matters</a:t>
            </a:r>
            <a:endParaRPr lang="en-US" dirty="0"/>
          </a:p>
        </p:txBody>
      </p:sp>
      <p:sp>
        <p:nvSpPr>
          <p:cNvPr id="3" name="Content Placeholder 2">
            <a:extLst>
              <a:ext uri="{FF2B5EF4-FFF2-40B4-BE49-F238E27FC236}">
                <a16:creationId xmlns:a16="http://schemas.microsoft.com/office/drawing/2014/main" id="{6C6E9B57-3CE9-7961-9F60-ADA293C5FFD9}"/>
              </a:ext>
            </a:extLst>
          </p:cNvPr>
          <p:cNvSpPr>
            <a:spLocks noGrp="1"/>
          </p:cNvSpPr>
          <p:nvPr>
            <p:ph idx="1"/>
          </p:nvPr>
        </p:nvSpPr>
        <p:spPr/>
        <p:txBody>
          <a:bodyPr vert="horz" lIns="0" tIns="0" rIns="0" bIns="0" rtlCol="0" anchor="t">
            <a:normAutofit/>
          </a:bodyPr>
          <a:lstStyle/>
          <a:p>
            <a:r>
              <a:rPr lang="en-US" dirty="0">
                <a:latin typeface="Tisa Offc Serif Pro"/>
              </a:rPr>
              <a:t>Woman of the Year – Jessica Cundiff</a:t>
            </a:r>
            <a:br>
              <a:rPr lang="en-US" dirty="0">
                <a:latin typeface="Tisa Offc Serif Pro"/>
              </a:rPr>
            </a:br>
            <a:r>
              <a:rPr lang="en-US" dirty="0">
                <a:latin typeface="Tisa Offc Serif Pro"/>
              </a:rPr>
              <a:t>Women's Advocate – Jessica Gargus</a:t>
            </a:r>
            <a:endParaRPr lang="en-US" dirty="0"/>
          </a:p>
          <a:p>
            <a:r>
              <a:rPr lang="en-US" dirty="0">
                <a:latin typeface="Tisa Offc Serif Pro"/>
              </a:rPr>
              <a:t>Bioplex</a:t>
            </a:r>
            <a:r>
              <a:rPr lang="en-US" sz="2400" dirty="0">
                <a:latin typeface="Tisa Offc Serif Pro"/>
              </a:rPr>
              <a:t> groundbreaking</a:t>
            </a:r>
            <a:endParaRPr lang="en-US"/>
          </a:p>
          <a:p>
            <a:r>
              <a:rPr lang="en-US" sz="2400" dirty="0"/>
              <a:t>Bring your child to work day – big success</a:t>
            </a:r>
          </a:p>
          <a:p>
            <a:r>
              <a:rPr lang="en-US" sz="2400" dirty="0"/>
              <a:t>Men’s Golf – Conference Champions</a:t>
            </a:r>
          </a:p>
          <a:p>
            <a:endParaRPr lang="en-US" sz="2400" dirty="0"/>
          </a:p>
        </p:txBody>
      </p:sp>
      <p:sp>
        <p:nvSpPr>
          <p:cNvPr id="4" name="Slide Number Placeholder 3">
            <a:extLst>
              <a:ext uri="{FF2B5EF4-FFF2-40B4-BE49-F238E27FC236}">
                <a16:creationId xmlns:a16="http://schemas.microsoft.com/office/drawing/2014/main" id="{18F0C589-D4BA-7D13-8E54-B9D4E6C833CD}"/>
              </a:ext>
            </a:extLst>
          </p:cNvPr>
          <p:cNvSpPr>
            <a:spLocks noGrp="1"/>
          </p:cNvSpPr>
          <p:nvPr>
            <p:ph type="sldNum" sz="quarter" idx="12"/>
          </p:nvPr>
        </p:nvSpPr>
        <p:spPr/>
        <p:txBody>
          <a:bodyPr/>
          <a:lstStyle/>
          <a:p>
            <a:fld id="{1CF77CCB-A837-3E49-BD58-C1431ED74FC9}" type="slidenum">
              <a:rPr lang="en-US" smtClean="0"/>
              <a:pPr/>
              <a:t>14</a:t>
            </a:fld>
            <a:endParaRPr lang="en-US" dirty="0"/>
          </a:p>
        </p:txBody>
      </p:sp>
      <p:sp>
        <p:nvSpPr>
          <p:cNvPr id="5" name="Subtitle 4">
            <a:extLst>
              <a:ext uri="{FF2B5EF4-FFF2-40B4-BE49-F238E27FC236}">
                <a16:creationId xmlns:a16="http://schemas.microsoft.com/office/drawing/2014/main" id="{A1DB7A9B-0BE0-8688-82E7-D9456B5E62F2}"/>
              </a:ext>
            </a:extLst>
          </p:cNvPr>
          <p:cNvSpPr>
            <a:spLocks noGrp="1"/>
          </p:cNvSpPr>
          <p:nvPr>
            <p:ph type="subTitle" idx="13"/>
          </p:nvPr>
        </p:nvSpPr>
        <p:spPr/>
        <p:txBody>
          <a:bodyPr/>
          <a:lstStyle/>
          <a:p>
            <a:r>
              <a:rPr lang="en-US" sz="2400" dirty="0"/>
              <a:t>Good News</a:t>
            </a:r>
          </a:p>
          <a:p>
            <a:endParaRPr lang="en-US" dirty="0"/>
          </a:p>
        </p:txBody>
      </p:sp>
    </p:spTree>
    <p:extLst>
      <p:ext uri="{BB962C8B-B14F-4D97-AF65-F5344CB8AC3E}">
        <p14:creationId xmlns:p14="http://schemas.microsoft.com/office/powerpoint/2010/main" val="257654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0EF0A-AAF6-9633-7E3E-3B560152E13C}"/>
              </a:ext>
            </a:extLst>
          </p:cNvPr>
          <p:cNvSpPr>
            <a:spLocks noGrp="1"/>
          </p:cNvSpPr>
          <p:nvPr>
            <p:ph type="sldNum" sz="quarter" idx="12"/>
          </p:nvPr>
        </p:nvSpPr>
        <p:spPr/>
        <p:txBody>
          <a:bodyPr/>
          <a:lstStyle/>
          <a:p>
            <a:fld id="{1CF77CCB-A837-3E49-BD58-C1431ED74FC9}" type="slidenum">
              <a:rPr lang="en-US" smtClean="0"/>
              <a:pPr/>
              <a:t>15</a:t>
            </a:fld>
            <a:endParaRPr lang="en-US" dirty="0"/>
          </a:p>
        </p:txBody>
      </p:sp>
      <p:sp>
        <p:nvSpPr>
          <p:cNvPr id="8" name="Content Placeholder 2">
            <a:extLst>
              <a:ext uri="{FF2B5EF4-FFF2-40B4-BE49-F238E27FC236}">
                <a16:creationId xmlns:a16="http://schemas.microsoft.com/office/drawing/2014/main" id="{33AD2168-B2A0-991A-8E1A-D99414DA553C}"/>
              </a:ext>
            </a:extLst>
          </p:cNvPr>
          <p:cNvSpPr txBox="1">
            <a:spLocks/>
          </p:cNvSpPr>
          <p:nvPr/>
        </p:nvSpPr>
        <p:spPr>
          <a:xfrm>
            <a:off x="393192" y="978512"/>
            <a:ext cx="8122158" cy="3406873"/>
          </a:xfrm>
          <a:prstGeom prst="rect">
            <a:avLst/>
          </a:prstGeom>
        </p:spPr>
        <p:txBody>
          <a:bodyPr vert="horz" lIns="0" tIns="0" rIns="0" bIns="0" rtlCol="0">
            <a:normAutofit/>
          </a:bodyPr>
          <a:lstStyle>
            <a:defPPr>
              <a:defRPr lang="en-US"/>
            </a:defPPr>
            <a:lvl1pPr marL="0" indent="0" algn="l" defTabSz="685800" rtl="0" eaLnBrk="1" latinLnBrk="0" hangingPunct="1">
              <a:lnSpc>
                <a:spcPct val="100000"/>
              </a:lnSpc>
              <a:spcBef>
                <a:spcPts val="1800"/>
              </a:spcBef>
              <a:spcAft>
                <a:spcPts val="600"/>
              </a:spcAft>
              <a:buFont typeface="System Font Regular"/>
              <a:buNone/>
              <a:defRPr sz="1350" b="0" i="0" kern="1200">
                <a:solidFill>
                  <a:schemeClr val="tx1"/>
                </a:solidFill>
                <a:latin typeface="+mn-lt"/>
                <a:ea typeface="+mn-ea"/>
                <a:cs typeface="+mn-cs"/>
              </a:defRPr>
            </a:lvl1pPr>
            <a:lvl2pPr marL="342900" indent="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None/>
              <a:tabLst/>
              <a:defRPr sz="1350" b="0" i="0" kern="1200">
                <a:solidFill>
                  <a:schemeClr val="tx1"/>
                </a:solidFill>
                <a:latin typeface="+mn-lt"/>
                <a:ea typeface="+mn-ea"/>
                <a:cs typeface="+mn-cs"/>
              </a:defRPr>
            </a:lvl2pPr>
            <a:lvl3pPr marL="685800" indent="0" algn="l"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mn-lt"/>
                <a:ea typeface="+mn-ea"/>
                <a:cs typeface="+mn-cs"/>
              </a:defRPr>
            </a:lvl3pPr>
            <a:lvl4pPr marL="1028700" indent="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None/>
              <a:tabLst/>
              <a:defRPr sz="1350" b="0" i="0" kern="1200">
                <a:solidFill>
                  <a:schemeClr val="tx1"/>
                </a:solidFill>
                <a:latin typeface="+mn-lt"/>
                <a:ea typeface="+mn-ea"/>
                <a:cs typeface="+mn-cs"/>
              </a:defRPr>
            </a:lvl4pPr>
            <a:lvl5pPr marL="1371600" indent="0" algn="l" defTabSz="685800" rtl="0" eaLnBrk="1" latinLnBrk="0" hangingPunct="1">
              <a:lnSpc>
                <a:spcPct val="100000"/>
              </a:lnSpc>
              <a:spcBef>
                <a:spcPts val="1200"/>
              </a:spcBef>
              <a:spcAft>
                <a:spcPts val="1200"/>
              </a:spcAft>
              <a:buFont typeface="System Font Regular"/>
              <a:buNone/>
              <a:defRPr sz="1350" b="0" i="1" kern="1200">
                <a:solidFill>
                  <a:schemeClr val="tx1"/>
                </a:solidFill>
                <a:latin typeface="+mn-lt"/>
                <a:ea typeface="+mn-ea"/>
                <a:cs typeface="+mn-cs"/>
              </a:defRPr>
            </a:lvl5pPr>
            <a:lvl6pPr marL="1714500" indent="0" algn="l" defTabSz="685800" rtl="0" eaLnBrk="1" latinLnBrk="0" hangingPunct="1">
              <a:lnSpc>
                <a:spcPct val="100000"/>
              </a:lnSpc>
              <a:spcBef>
                <a:spcPts val="375"/>
              </a:spcBef>
              <a:buFont typeface="System Font Regular"/>
              <a:buNone/>
              <a:defRPr sz="1350" b="0" i="0" kern="1200">
                <a:solidFill>
                  <a:schemeClr val="tx1"/>
                </a:solidFill>
                <a:latin typeface="+mn-lt"/>
                <a:ea typeface="+mn-ea"/>
                <a:cs typeface="+mn-cs"/>
              </a:defRPr>
            </a:lvl6pPr>
            <a:lvl7pPr marL="2057400" indent="0" algn="l" defTabSz="685800" rtl="0" eaLnBrk="1" latinLnBrk="0" hangingPunct="1">
              <a:lnSpc>
                <a:spcPct val="100000"/>
              </a:lnSpc>
              <a:spcBef>
                <a:spcPts val="375"/>
              </a:spcBef>
              <a:buClr>
                <a:srgbClr val="FED925"/>
              </a:buClr>
              <a:buSzPct val="90000"/>
              <a:buFont typeface=".Hiragino Kaku Gothic Interface W3"/>
              <a:buNone/>
              <a:defRPr sz="1350" b="0" i="0" kern="1200">
                <a:solidFill>
                  <a:schemeClr val="tx1"/>
                </a:solidFill>
                <a:latin typeface="+mn-lt"/>
                <a:ea typeface="+mn-ea"/>
                <a:cs typeface="+mn-cs"/>
              </a:defRPr>
            </a:lvl7pPr>
            <a:lvl8pPr marL="2400300" indent="0" algn="l" defTabSz="685800" rtl="0" eaLnBrk="1" latinLnBrk="0" hangingPunct="1">
              <a:lnSpc>
                <a:spcPct val="100000"/>
              </a:lnSpc>
              <a:spcBef>
                <a:spcPts val="375"/>
              </a:spcBef>
              <a:buClr>
                <a:schemeClr val="accent4"/>
              </a:buClr>
              <a:buSzPct val="110000"/>
              <a:buFont typeface="Courier New" panose="02070309020205020404" pitchFamily="49" charset="0"/>
              <a:buNone/>
              <a:defRPr sz="1350" b="0" i="0" kern="1200" spc="0">
                <a:solidFill>
                  <a:schemeClr val="tx1"/>
                </a:solidFill>
                <a:latin typeface="+mn-lt"/>
                <a:ea typeface="+mn-ea"/>
                <a:cs typeface="+mn-cs"/>
              </a:defRPr>
            </a:lvl8pPr>
            <a:lvl9pPr marL="2743200" indent="0" algn="l" defTabSz="685800" rtl="0" eaLnBrk="1" latinLnBrk="0" hangingPunct="1">
              <a:lnSpc>
                <a:spcPct val="100000"/>
              </a:lnSpc>
              <a:spcBef>
                <a:spcPts val="375"/>
              </a:spcBef>
              <a:buClr>
                <a:schemeClr val="accent5"/>
              </a:buClr>
              <a:buFont typeface="Orgon Slab Medium" panose="02000603000000020004" pitchFamily="50" charset="0"/>
              <a:buNone/>
              <a:defRPr sz="1350" b="0" i="0" kern="1200">
                <a:solidFill>
                  <a:schemeClr val="tx1"/>
                </a:solidFill>
                <a:latin typeface="+mn-lt"/>
                <a:ea typeface="+mn-ea"/>
                <a:cs typeface="+mn-cs"/>
              </a:defRPr>
            </a:lvl9pPr>
          </a:lstStyle>
          <a:p>
            <a:pPr algn="ctr"/>
            <a:r>
              <a:rPr lang="en-US" sz="4800" b="1">
                <a:latin typeface="+mj-lt"/>
              </a:rPr>
              <a:t>Be Involved</a:t>
            </a:r>
            <a:br>
              <a:rPr lang="en-US" sz="4800" b="1">
                <a:latin typeface="+mj-lt"/>
              </a:rPr>
            </a:br>
            <a:r>
              <a:rPr lang="en-US" sz="4800" b="1">
                <a:latin typeface="+mj-lt"/>
              </a:rPr>
              <a:t>Be Engaged</a:t>
            </a:r>
            <a:br>
              <a:rPr lang="en-US" sz="4800" b="1">
                <a:latin typeface="+mj-lt"/>
              </a:rPr>
            </a:br>
            <a:r>
              <a:rPr lang="en-US" sz="4800" b="1">
                <a:latin typeface="+mj-lt"/>
              </a:rPr>
              <a:t>Do Something</a:t>
            </a:r>
            <a:endParaRPr lang="en-US" sz="4400" b="1" dirty="0"/>
          </a:p>
        </p:txBody>
      </p:sp>
    </p:spTree>
    <p:extLst>
      <p:ext uri="{BB962C8B-B14F-4D97-AF65-F5344CB8AC3E}">
        <p14:creationId xmlns:p14="http://schemas.microsoft.com/office/powerpoint/2010/main" val="328215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D720EC-BD4A-EE1D-92F3-B568BA0C83B1}"/>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855F86C8-C305-BA06-0F18-5F573CCE7B6F}"/>
              </a:ext>
            </a:extLst>
          </p:cNvPr>
          <p:cNvSpPr>
            <a:spLocks noGrp="1"/>
          </p:cNvSpPr>
          <p:nvPr>
            <p:ph type="ctrTitle"/>
          </p:nvPr>
        </p:nvSpPr>
        <p:spPr/>
        <p:txBody>
          <a:bodyPr/>
          <a:lstStyle/>
          <a:p>
            <a:r>
              <a:rPr lang="en-US" dirty="0"/>
              <a:t>V. Campus Reports</a:t>
            </a:r>
            <a:br>
              <a:rPr lang="en-US" dirty="0"/>
            </a:br>
            <a:r>
              <a:rPr lang="en-US" dirty="0"/>
              <a:t>	</a:t>
            </a:r>
            <a:r>
              <a:rPr lang="en-US" sz="3600" dirty="0"/>
              <a:t>A. Staff Council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         K. Walkup</a:t>
            </a:r>
          </a:p>
        </p:txBody>
      </p:sp>
      <p:sp>
        <p:nvSpPr>
          <p:cNvPr id="3" name="Slide Number Placeholder 2">
            <a:extLst>
              <a:ext uri="{FF2B5EF4-FFF2-40B4-BE49-F238E27FC236}">
                <a16:creationId xmlns:a16="http://schemas.microsoft.com/office/drawing/2014/main" id="{A2F75CED-7492-0476-FDE8-E0FB1D71C83F}"/>
              </a:ext>
            </a:extLst>
          </p:cNvPr>
          <p:cNvSpPr>
            <a:spLocks noGrp="1"/>
          </p:cNvSpPr>
          <p:nvPr>
            <p:ph type="sldNum" sz="quarter" idx="12"/>
          </p:nvPr>
        </p:nvSpPr>
        <p:spPr/>
        <p:txBody>
          <a:bodyPr/>
          <a:lstStyle/>
          <a:p>
            <a:fld id="{1CF77CCB-A837-3E49-BD58-C1431ED74FC9}" type="slidenum">
              <a:rPr lang="en-US" smtClean="0"/>
              <a:pPr/>
              <a:t>16</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74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3"/>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Giving Days </a:t>
            </a:r>
            <a:endParaRPr/>
          </a:p>
        </p:txBody>
      </p:sp>
      <p:sp>
        <p:nvSpPr>
          <p:cNvPr id="607" name="Google Shape;607;p63"/>
          <p:cNvSpPr txBox="1">
            <a:spLocks noGrp="1"/>
          </p:cNvSpPr>
          <p:nvPr>
            <p:ph idx="1"/>
          </p:nvPr>
        </p:nvSpPr>
        <p:spPr>
          <a:prstGeom prst="rect">
            <a:avLst/>
          </a:prstGeom>
        </p:spPr>
        <p:txBody>
          <a:bodyPr spcFirstLastPara="1" wrap="square" lIns="0" tIns="0" rIns="0" bIns="0" anchor="t" anchorCtr="0">
            <a:normAutofit/>
          </a:bodyPr>
          <a:lstStyle/>
          <a:p>
            <a:pPr marL="0" lvl="0" indent="0" algn="l" rtl="0">
              <a:spcBef>
                <a:spcPts val="1800"/>
              </a:spcBef>
              <a:spcAft>
                <a:spcPts val="0"/>
              </a:spcAft>
              <a:buNone/>
            </a:pPr>
            <a:r>
              <a:rPr lang="en-US"/>
              <a:t>Huge success, </a:t>
            </a:r>
            <a:r>
              <a:rPr lang="en-US" b="1"/>
              <a:t>THANK YOU</a:t>
            </a:r>
            <a:r>
              <a:rPr lang="en-US"/>
              <a:t> to all that donated!</a:t>
            </a:r>
            <a:endParaRPr/>
          </a:p>
          <a:p>
            <a:pPr marL="0" lvl="0" indent="0" algn="l" rtl="0">
              <a:spcBef>
                <a:spcPts val="1800"/>
              </a:spcBef>
              <a:spcAft>
                <a:spcPts val="0"/>
              </a:spcAft>
              <a:buNone/>
            </a:pPr>
            <a:r>
              <a:rPr lang="en-US"/>
              <a:t>Over $3k donated to Staff Council alone!</a:t>
            </a:r>
            <a:endParaRPr/>
          </a:p>
          <a:p>
            <a:pPr marL="0" lvl="0" indent="0" algn="l" rtl="0">
              <a:spcBef>
                <a:spcPts val="1800"/>
              </a:spcBef>
              <a:spcAft>
                <a:spcPts val="0"/>
              </a:spcAft>
              <a:buNone/>
            </a:pPr>
            <a:endParaRPr/>
          </a:p>
          <a:p>
            <a:pPr marL="0" lvl="0" indent="0" algn="l" rtl="0">
              <a:spcBef>
                <a:spcPts val="1800"/>
              </a:spcBef>
              <a:spcAft>
                <a:spcPts val="600"/>
              </a:spcAft>
              <a:buNone/>
            </a:pPr>
            <a:r>
              <a:rPr lang="en-US"/>
              <a:t>Total of 555 donors raising $175k across campus!</a:t>
            </a:r>
            <a:endParaRPr/>
          </a:p>
        </p:txBody>
      </p:sp>
      <p:sp>
        <p:nvSpPr>
          <p:cNvPr id="608" name="Google Shape;608;p63"/>
          <p:cNvSpPr txBox="1">
            <a:spLocks noGrp="1"/>
          </p:cNvSpPr>
          <p:nvPr>
            <p:ph type="subTitle" idx="4294967295"/>
          </p:nvPr>
        </p:nvSpPr>
        <p:spPr>
          <a:xfrm>
            <a:off x="0" y="741363"/>
            <a:ext cx="8356600" cy="309562"/>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endParaRPr sz="3000" b="1">
              <a:latin typeface="Franklin Gothic"/>
              <a:ea typeface="Franklin Gothic"/>
              <a:cs typeface="Franklin Gothic"/>
              <a:sym typeface="Franklin Gothic"/>
            </a:endParaRPr>
          </a:p>
          <a:p>
            <a:pPr marL="0" lvl="0" indent="0" algn="l" rtl="0">
              <a:spcBef>
                <a:spcPts val="300"/>
              </a:spcBef>
              <a:spcAft>
                <a:spcPts val="3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4"/>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Spring 2025 Staff Appreciation </a:t>
            </a:r>
            <a:r>
              <a:rPr lang="en-US" strike="sngStrike"/>
              <a:t>Day</a:t>
            </a:r>
            <a:r>
              <a:rPr lang="en-US"/>
              <a:t> WEEK!!</a:t>
            </a:r>
            <a:endParaRPr/>
          </a:p>
        </p:txBody>
      </p:sp>
      <p:sp>
        <p:nvSpPr>
          <p:cNvPr id="615" name="Google Shape;615;p64"/>
          <p:cNvSpPr txBox="1">
            <a:spLocks noGrp="1"/>
          </p:cNvSpPr>
          <p:nvPr>
            <p:ph idx="1"/>
          </p:nvPr>
        </p:nvSpPr>
        <p:spPr>
          <a:prstGeom prst="rect">
            <a:avLst/>
          </a:prstGeom>
        </p:spPr>
        <p:txBody>
          <a:bodyPr spcFirstLastPara="1" wrap="square" lIns="0" tIns="0" rIns="0" bIns="0" anchor="t" anchorCtr="0">
            <a:normAutofit fontScale="92500" lnSpcReduction="20000"/>
          </a:bodyPr>
          <a:lstStyle/>
          <a:p>
            <a:pPr marL="0" lvl="0" indent="0" algn="l" rtl="0">
              <a:spcBef>
                <a:spcPts val="1800"/>
              </a:spcBef>
              <a:spcAft>
                <a:spcPts val="0"/>
              </a:spcAft>
              <a:buNone/>
            </a:pPr>
            <a:r>
              <a:rPr lang="en-US"/>
              <a:t>Date: May 19-22, 2025 - “Spirit Week”</a:t>
            </a:r>
            <a:endParaRPr/>
          </a:p>
          <a:p>
            <a:pPr marL="0" lvl="0" indent="457200" algn="l" rtl="0">
              <a:spcBef>
                <a:spcPts val="600"/>
              </a:spcBef>
              <a:spcAft>
                <a:spcPts val="0"/>
              </a:spcAft>
              <a:buNone/>
            </a:pPr>
            <a:r>
              <a:rPr lang="en-US"/>
              <a:t>19 - TBD</a:t>
            </a:r>
            <a:endParaRPr/>
          </a:p>
          <a:p>
            <a:pPr marL="0" lvl="0" indent="457200" algn="l" rtl="0">
              <a:spcBef>
                <a:spcPts val="0"/>
              </a:spcBef>
              <a:spcAft>
                <a:spcPts val="0"/>
              </a:spcAft>
              <a:buNone/>
            </a:pPr>
            <a:r>
              <a:rPr lang="en-US"/>
              <a:t>20 - TBD</a:t>
            </a:r>
            <a:endParaRPr/>
          </a:p>
          <a:p>
            <a:pPr marL="0" lvl="0" indent="457200" algn="l" rtl="0">
              <a:spcBef>
                <a:spcPts val="0"/>
              </a:spcBef>
              <a:spcAft>
                <a:spcPts val="0"/>
              </a:spcAft>
              <a:buNone/>
            </a:pPr>
            <a:r>
              <a:rPr lang="en-US"/>
              <a:t>21 - 8a Staff Day Opening Ceremony</a:t>
            </a:r>
            <a:endParaRPr/>
          </a:p>
          <a:p>
            <a:pPr marL="0" lvl="0" indent="457200" algn="l" rtl="0">
              <a:spcBef>
                <a:spcPts val="0"/>
              </a:spcBef>
              <a:spcAft>
                <a:spcPts val="0"/>
              </a:spcAft>
              <a:buNone/>
            </a:pPr>
            <a:r>
              <a:rPr lang="en-US"/>
              <a:t>22 - Mammogram Truck</a:t>
            </a:r>
            <a:endParaRPr/>
          </a:p>
          <a:p>
            <a:pPr marL="0" lvl="0" indent="457200" algn="l" rtl="0">
              <a:spcBef>
                <a:spcPts val="0"/>
              </a:spcBef>
              <a:spcAft>
                <a:spcPts val="0"/>
              </a:spcAft>
              <a:buNone/>
            </a:pPr>
            <a:r>
              <a:rPr lang="en-US"/>
              <a:t>Daily - Makers Studio Lab (make.mst.edu)</a:t>
            </a:r>
            <a:endParaRPr/>
          </a:p>
          <a:p>
            <a:pPr marL="0" lvl="0" indent="0" algn="l" rtl="0">
              <a:spcBef>
                <a:spcPts val="1800"/>
              </a:spcBef>
              <a:spcAft>
                <a:spcPts val="0"/>
              </a:spcAft>
              <a:buNone/>
            </a:pPr>
            <a:r>
              <a:rPr lang="en-US"/>
              <a:t>Location: Innovation Lab</a:t>
            </a:r>
            <a:endParaRPr/>
          </a:p>
          <a:p>
            <a:pPr marL="0" lvl="0" indent="0" algn="l" rtl="0">
              <a:spcBef>
                <a:spcPts val="1800"/>
              </a:spcBef>
              <a:spcAft>
                <a:spcPts val="600"/>
              </a:spcAft>
              <a:buNone/>
            </a:pPr>
            <a:r>
              <a:rPr lang="en-US"/>
              <a:t>Theme: Game Show</a:t>
            </a:r>
            <a:endParaRPr/>
          </a:p>
        </p:txBody>
      </p:sp>
      <p:sp>
        <p:nvSpPr>
          <p:cNvPr id="616" name="Google Shape;616;p64"/>
          <p:cNvSpPr txBox="1">
            <a:spLocks noGrp="1"/>
          </p:cNvSpPr>
          <p:nvPr>
            <p:ph type="subTitle" idx="4294967295"/>
          </p:nvPr>
        </p:nvSpPr>
        <p:spPr>
          <a:xfrm>
            <a:off x="0" y="741363"/>
            <a:ext cx="8356600" cy="309562"/>
          </a:xfrm>
          <a:prstGeom prst="rect">
            <a:avLst/>
          </a:prstGeom>
        </p:spPr>
        <p:txBody>
          <a:bodyPr spcFirstLastPara="1" wrap="square" lIns="0" tIns="0" rIns="0" bIns="0" anchor="t" anchorCtr="0">
            <a:noAutofit/>
          </a:bodyPr>
          <a:lstStyle/>
          <a:p>
            <a:pPr marL="0" lvl="0" indent="0" algn="l" rtl="0">
              <a:spcBef>
                <a:spcPts val="300"/>
              </a:spcBef>
              <a:spcAft>
                <a:spcPts val="300"/>
              </a:spcAft>
              <a:buNone/>
            </a:pPr>
            <a:r>
              <a:rPr lang="en-US"/>
              <a:t>Not finalized, but get excited!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EBB0F1-FFFF-7454-DB08-CAB5C2A5494C}"/>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3B2EF517-FE59-FF48-F539-024355F974C5}"/>
              </a:ext>
            </a:extLst>
          </p:cNvPr>
          <p:cNvSpPr>
            <a:spLocks noGrp="1"/>
          </p:cNvSpPr>
          <p:nvPr>
            <p:ph type="ctrTitle"/>
          </p:nvPr>
        </p:nvSpPr>
        <p:spPr/>
        <p:txBody>
          <a:bodyPr/>
          <a:lstStyle/>
          <a:p>
            <a:r>
              <a:rPr lang="en-US" dirty="0"/>
              <a:t>V. Campus Reports</a:t>
            </a:r>
            <a:br>
              <a:rPr lang="en-US" dirty="0"/>
            </a:br>
            <a:r>
              <a:rPr lang="en-US" dirty="0"/>
              <a:t>	</a:t>
            </a:r>
            <a:r>
              <a:rPr lang="en-US" sz="3600" dirty="0"/>
              <a:t>B. Student Council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         M. De La Hunt</a:t>
            </a:r>
          </a:p>
        </p:txBody>
      </p:sp>
      <p:sp>
        <p:nvSpPr>
          <p:cNvPr id="3" name="Slide Number Placeholder 2">
            <a:extLst>
              <a:ext uri="{FF2B5EF4-FFF2-40B4-BE49-F238E27FC236}">
                <a16:creationId xmlns:a16="http://schemas.microsoft.com/office/drawing/2014/main" id="{9EAE2BC8-0E37-3C0B-0EAF-30FB5B0E4848}"/>
              </a:ext>
            </a:extLst>
          </p:cNvPr>
          <p:cNvSpPr>
            <a:spLocks noGrp="1"/>
          </p:cNvSpPr>
          <p:nvPr>
            <p:ph type="sldNum" sz="quarter" idx="12"/>
          </p:nvPr>
        </p:nvSpPr>
        <p:spPr/>
        <p:txBody>
          <a:bodyPr/>
          <a:lstStyle/>
          <a:p>
            <a:fld id="{1CF77CCB-A837-3E49-BD58-C1431ED74FC9}" type="slidenum">
              <a:rPr lang="en-US" smtClean="0"/>
              <a:pPr/>
              <a:t>19</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4009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268E12-00EA-7FA5-D54E-3E1383352F12}"/>
              </a:ext>
            </a:extLst>
          </p:cNvPr>
          <p:cNvSpPr>
            <a:spLocks noGrp="1"/>
          </p:cNvSpPr>
          <p:nvPr>
            <p:ph type="body" sz="quarter" idx="11"/>
          </p:nvPr>
        </p:nvSpPr>
        <p:spPr>
          <a:xfrm>
            <a:off x="510790" y="1918953"/>
            <a:ext cx="8197114" cy="2393968"/>
          </a:xfrm>
        </p:spPr>
        <p:txBody>
          <a:bodyPr>
            <a:normAutofit fontScale="85000" lnSpcReduction="20000"/>
          </a:bodyPr>
          <a:lstStyle/>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may debate motions</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can vote</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If you are not a Senator, or a proxy, you cannot vote or debate </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Do not speak over someone, or out of order</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cs typeface="+mn-cs"/>
              </a:rPr>
              <a:t>Raise your hand (For those online please use “Raise Hand” on the  Zoom app)</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cs typeface="+mn-cs"/>
              </a:rPr>
              <a:t>The President will call on you and then you will have the floor</a:t>
            </a:r>
          </a:p>
          <a:p>
            <a:pPr marL="385763" lvl="1" indent="-128588" defTabSz="514350">
              <a:lnSpc>
                <a:spcPct val="90000"/>
              </a:lnSpc>
              <a:spcBef>
                <a:spcPts val="281"/>
              </a:spcBef>
              <a:buFont typeface="Arial" panose="020B0604020202020204" pitchFamily="34" charset="0"/>
              <a:buChar char="•"/>
            </a:pPr>
            <a:r>
              <a:rPr lang="en-US" sz="1600" dirty="0">
                <a:solidFill>
                  <a:prstClr val="black"/>
                </a:solidFill>
                <a:latin typeface="+mn-lt"/>
              </a:rPr>
              <a:t>Please wait for the microphone</a:t>
            </a:r>
            <a:endParaRPr lang="en-US" sz="1600" dirty="0">
              <a:solidFill>
                <a:prstClr val="black"/>
              </a:solidFill>
              <a:latin typeface="+mn-lt"/>
              <a:cs typeface="+mn-cs"/>
            </a:endParaRP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Unless you have been recognized (told you have the floor), you may not speak</a:t>
            </a:r>
          </a:p>
          <a:p>
            <a:endParaRPr lang="en-US" sz="3600" dirty="0">
              <a:latin typeface="+mn-lt"/>
            </a:endParaRPr>
          </a:p>
        </p:txBody>
      </p:sp>
      <p:sp>
        <p:nvSpPr>
          <p:cNvPr id="5" name="Text Placeholder 4">
            <a:extLst>
              <a:ext uri="{FF2B5EF4-FFF2-40B4-BE49-F238E27FC236}">
                <a16:creationId xmlns:a16="http://schemas.microsoft.com/office/drawing/2014/main" id="{5A0040CD-ED8B-5F86-14E5-BAE85EF37636}"/>
              </a:ext>
            </a:extLst>
          </p:cNvPr>
          <p:cNvSpPr>
            <a:spLocks noGrp="1"/>
          </p:cNvSpPr>
          <p:nvPr>
            <p:ph type="body" sz="quarter" idx="12"/>
          </p:nvPr>
        </p:nvSpPr>
        <p:spPr>
          <a:xfrm>
            <a:off x="479669" y="1425063"/>
            <a:ext cx="8184662" cy="308378"/>
          </a:xfrm>
        </p:spPr>
        <p:txBody>
          <a:bodyPr/>
          <a:lstStyle/>
          <a:p>
            <a:r>
              <a:rPr lang="en-US" sz="2400" dirty="0"/>
              <a:t>Meeting procedure</a:t>
            </a:r>
            <a:endParaRPr lang="en-US" dirty="0"/>
          </a:p>
        </p:txBody>
      </p:sp>
      <p:sp>
        <p:nvSpPr>
          <p:cNvPr id="4" name="Slide Number Placeholder 3">
            <a:extLst>
              <a:ext uri="{FF2B5EF4-FFF2-40B4-BE49-F238E27FC236}">
                <a16:creationId xmlns:a16="http://schemas.microsoft.com/office/drawing/2014/main" id="{0313965C-8969-6AFA-0E38-253467FE60BA}"/>
              </a:ext>
            </a:extLst>
          </p:cNvPr>
          <p:cNvSpPr>
            <a:spLocks noGrp="1"/>
          </p:cNvSpPr>
          <p:nvPr>
            <p:ph type="sldNum" sz="quarter" idx="14"/>
          </p:nvPr>
        </p:nvSpPr>
        <p:spPr/>
        <p:txBody>
          <a:bodyPr/>
          <a:lstStyle/>
          <a:p>
            <a:fld id="{1CF77CCB-A837-3E49-BD58-C1431ED74FC9}" type="slidenum">
              <a:rPr lang="en-US" smtClean="0"/>
              <a:pPr/>
              <a:t>2</a:t>
            </a:fld>
            <a:endParaRPr lang="en-US" dirty="0"/>
          </a:p>
        </p:txBody>
      </p:sp>
    </p:spTree>
    <p:extLst>
      <p:ext uri="{BB962C8B-B14F-4D97-AF65-F5344CB8AC3E}">
        <p14:creationId xmlns:p14="http://schemas.microsoft.com/office/powerpoint/2010/main" val="56159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55FD8-A732-BD17-DDFF-1B7637678A8E}"/>
              </a:ext>
            </a:extLst>
          </p:cNvPr>
          <p:cNvSpPr>
            <a:spLocks noGrp="1"/>
          </p:cNvSpPr>
          <p:nvPr>
            <p:ph idx="1"/>
          </p:nvPr>
        </p:nvSpPr>
        <p:spPr/>
        <p:txBody>
          <a:bodyPr>
            <a:normAutofit fontScale="70000" lnSpcReduction="20000"/>
          </a:bodyPr>
          <a:lstStyle/>
          <a:p>
            <a:pPr>
              <a:spcBef>
                <a:spcPts val="600"/>
              </a:spcBef>
            </a:pPr>
            <a:r>
              <a:rPr lang="en-US" b="1" dirty="0"/>
              <a:t>Final Rush of Action from STUCO!</a:t>
            </a:r>
          </a:p>
          <a:p>
            <a:pPr>
              <a:spcBef>
                <a:spcPts val="600"/>
              </a:spcBef>
            </a:pPr>
            <a:r>
              <a:rPr lang="en-US" dirty="0"/>
              <a:t>Resolutions:</a:t>
            </a:r>
          </a:p>
          <a:p>
            <a:pPr lvl="1">
              <a:spcBef>
                <a:spcPts val="600"/>
              </a:spcBef>
              <a:spcAft>
                <a:spcPts val="600"/>
              </a:spcAft>
            </a:pPr>
            <a:r>
              <a:rPr lang="en-US" dirty="0"/>
              <a:t>On welcome center artwork</a:t>
            </a:r>
          </a:p>
          <a:p>
            <a:pPr lvl="1">
              <a:spcBef>
                <a:spcPts val="600"/>
              </a:spcBef>
              <a:spcAft>
                <a:spcPts val="600"/>
              </a:spcAft>
            </a:pPr>
            <a:r>
              <a:rPr lang="en-US" dirty="0"/>
              <a:t>Construction transparency and sustainability</a:t>
            </a:r>
          </a:p>
          <a:p>
            <a:pPr lvl="1">
              <a:spcBef>
                <a:spcPts val="600"/>
              </a:spcBef>
              <a:spcAft>
                <a:spcPts val="600"/>
              </a:spcAft>
            </a:pPr>
            <a:r>
              <a:rPr lang="en-US" b="1" dirty="0"/>
              <a:t>Requesting no assignments be due during university assigned holidays</a:t>
            </a:r>
          </a:p>
          <a:p>
            <a:pPr lvl="1">
              <a:spcBef>
                <a:spcPts val="600"/>
              </a:spcBef>
              <a:spcAft>
                <a:spcPts val="600"/>
              </a:spcAft>
            </a:pPr>
            <a:r>
              <a:rPr lang="en-US" b="1" dirty="0"/>
              <a:t>Requesting no back-to-back exam weeks during pre-finals and finals weeks</a:t>
            </a:r>
          </a:p>
          <a:p>
            <a:pPr lvl="1">
              <a:spcBef>
                <a:spcPts val="600"/>
              </a:spcBef>
              <a:spcAft>
                <a:spcPts val="600"/>
              </a:spcAft>
            </a:pPr>
            <a:r>
              <a:rPr lang="en-US" i="1" dirty="0"/>
              <a:t>Two more resolutions to be considered Apr. 29</a:t>
            </a:r>
          </a:p>
          <a:p>
            <a:pPr lvl="1">
              <a:spcBef>
                <a:spcPts val="600"/>
              </a:spcBef>
              <a:spcAft>
                <a:spcPts val="600"/>
              </a:spcAft>
            </a:pPr>
            <a:r>
              <a:rPr lang="en-US" b="1" dirty="0"/>
              <a:t>Joint Resolution with Faculty Senate</a:t>
            </a:r>
          </a:p>
        </p:txBody>
      </p:sp>
      <p:sp>
        <p:nvSpPr>
          <p:cNvPr id="5" name="Content Placeholder 4">
            <a:extLst>
              <a:ext uri="{FF2B5EF4-FFF2-40B4-BE49-F238E27FC236}">
                <a16:creationId xmlns:a16="http://schemas.microsoft.com/office/drawing/2014/main" id="{609BBC9E-C7BC-F30A-07A0-71543BC35545}"/>
              </a:ext>
            </a:extLst>
          </p:cNvPr>
          <p:cNvSpPr>
            <a:spLocks noGrp="1"/>
          </p:cNvSpPr>
          <p:nvPr>
            <p:ph sz="quarter" idx="13"/>
          </p:nvPr>
        </p:nvSpPr>
        <p:spPr/>
        <p:txBody>
          <a:bodyPr/>
          <a:lstStyle/>
          <a:p>
            <a:pPr>
              <a:spcBef>
                <a:spcPts val="600"/>
              </a:spcBef>
            </a:pPr>
            <a:r>
              <a:rPr lang="en-US" dirty="0"/>
              <a:t>Bills:</a:t>
            </a:r>
          </a:p>
          <a:p>
            <a:pPr lvl="1">
              <a:spcBef>
                <a:spcPts val="600"/>
              </a:spcBef>
              <a:spcAft>
                <a:spcPts val="600"/>
              </a:spcAft>
            </a:pPr>
            <a:r>
              <a:rPr lang="en-US" dirty="0"/>
              <a:t>Created Alumni Group for advising STUCO Executives</a:t>
            </a:r>
          </a:p>
          <a:p>
            <a:pPr lvl="1">
              <a:spcBef>
                <a:spcPts val="600"/>
              </a:spcBef>
              <a:spcAft>
                <a:spcPts val="600"/>
              </a:spcAft>
            </a:pPr>
            <a:r>
              <a:rPr lang="en-US" dirty="0"/>
              <a:t>Various internal changes</a:t>
            </a:r>
          </a:p>
          <a:p>
            <a:pPr lvl="1">
              <a:spcBef>
                <a:spcPts val="600"/>
              </a:spcBef>
              <a:spcAft>
                <a:spcPts val="600"/>
              </a:spcAft>
            </a:pPr>
            <a:r>
              <a:rPr lang="en-US" b="1" dirty="0"/>
              <a:t>In-Progress Addition of a Lifetime Achievement Award</a:t>
            </a:r>
          </a:p>
          <a:p>
            <a:endParaRPr lang="en-US" dirty="0"/>
          </a:p>
        </p:txBody>
      </p:sp>
      <p:sp>
        <p:nvSpPr>
          <p:cNvPr id="2" name="Title 1">
            <a:extLst>
              <a:ext uri="{FF2B5EF4-FFF2-40B4-BE49-F238E27FC236}">
                <a16:creationId xmlns:a16="http://schemas.microsoft.com/office/drawing/2014/main" id="{E17C8789-760D-9FB7-0B42-07FBD9EBC2DD}"/>
              </a:ext>
            </a:extLst>
          </p:cNvPr>
          <p:cNvSpPr>
            <a:spLocks noGrp="1"/>
          </p:cNvSpPr>
          <p:nvPr>
            <p:ph type="title"/>
          </p:nvPr>
        </p:nvSpPr>
        <p:spPr/>
        <p:txBody>
          <a:bodyPr/>
          <a:lstStyle/>
          <a:p>
            <a:r>
              <a:rPr lang="en-US" dirty="0"/>
              <a:t>Final Update on Projects</a:t>
            </a:r>
          </a:p>
        </p:txBody>
      </p:sp>
      <p:sp>
        <p:nvSpPr>
          <p:cNvPr id="6" name="Subtitle 5">
            <a:extLst>
              <a:ext uri="{FF2B5EF4-FFF2-40B4-BE49-F238E27FC236}">
                <a16:creationId xmlns:a16="http://schemas.microsoft.com/office/drawing/2014/main" id="{ABB42BB3-9341-F432-DE5E-6B24A2CA6E62}"/>
              </a:ext>
            </a:extLst>
          </p:cNvPr>
          <p:cNvSpPr>
            <a:spLocks noGrp="1"/>
          </p:cNvSpPr>
          <p:nvPr>
            <p:ph type="subTitle" idx="4294967295"/>
          </p:nvPr>
        </p:nvSpPr>
        <p:spPr>
          <a:xfrm>
            <a:off x="393192" y="736882"/>
            <a:ext cx="8357616" cy="306692"/>
          </a:xfrm>
        </p:spPr>
        <p:txBody>
          <a:bodyPr>
            <a:normAutofit fontScale="62500" lnSpcReduction="20000"/>
          </a:bodyPr>
          <a:lstStyle/>
          <a:p>
            <a:endParaRPr lang="en-US"/>
          </a:p>
        </p:txBody>
      </p:sp>
    </p:spTree>
    <p:extLst>
      <p:ext uri="{BB962C8B-B14F-4D97-AF65-F5344CB8AC3E}">
        <p14:creationId xmlns:p14="http://schemas.microsoft.com/office/powerpoint/2010/main" val="146654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C1BD8-A9F5-E612-CD4B-CF4E7ED99E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F73A2-D2D0-9F55-5243-94F2B5D4782F}"/>
              </a:ext>
            </a:extLst>
          </p:cNvPr>
          <p:cNvSpPr>
            <a:spLocks noGrp="1"/>
          </p:cNvSpPr>
          <p:nvPr>
            <p:ph idx="1"/>
          </p:nvPr>
        </p:nvSpPr>
        <p:spPr/>
        <p:txBody>
          <a:bodyPr>
            <a:normAutofit fontScale="85000" lnSpcReduction="10000"/>
          </a:bodyPr>
          <a:lstStyle/>
          <a:p>
            <a:r>
              <a:rPr lang="en-US" b="1" dirty="0"/>
              <a:t>Student Interest Survey</a:t>
            </a:r>
            <a:endParaRPr lang="en-US" dirty="0"/>
          </a:p>
          <a:p>
            <a:pPr lvl="1"/>
            <a:r>
              <a:rPr lang="en-US" dirty="0"/>
              <a:t>April 22 – April 29</a:t>
            </a:r>
          </a:p>
          <a:p>
            <a:pPr lvl="1"/>
            <a:r>
              <a:rPr lang="en-US" dirty="0"/>
              <a:t>Encourage your students to respond!</a:t>
            </a:r>
          </a:p>
          <a:p>
            <a:r>
              <a:rPr lang="en-US" b="1" dirty="0"/>
              <a:t>Executive Applications</a:t>
            </a:r>
          </a:p>
          <a:p>
            <a:pPr lvl="1"/>
            <a:r>
              <a:rPr lang="en-US" b="1" dirty="0">
                <a:hlinkClick r:id="rId2"/>
              </a:rPr>
              <a:t>https://stuco.mst.edu/join#exec</a:t>
            </a:r>
            <a:endParaRPr lang="en-US" b="1" dirty="0"/>
          </a:p>
          <a:p>
            <a:r>
              <a:rPr lang="en-US" dirty="0"/>
              <a:t>Academic Resources Investigation</a:t>
            </a:r>
          </a:p>
          <a:p>
            <a:pPr lvl="1"/>
            <a:r>
              <a:rPr lang="en-US" i="1" dirty="0"/>
              <a:t>Will be discussed in a few moments</a:t>
            </a:r>
          </a:p>
        </p:txBody>
      </p:sp>
      <p:sp>
        <p:nvSpPr>
          <p:cNvPr id="5" name="Content Placeholder 4">
            <a:extLst>
              <a:ext uri="{FF2B5EF4-FFF2-40B4-BE49-F238E27FC236}">
                <a16:creationId xmlns:a16="http://schemas.microsoft.com/office/drawing/2014/main" id="{8BB127F0-E609-C80A-17B8-60D49CD32CE6}"/>
              </a:ext>
            </a:extLst>
          </p:cNvPr>
          <p:cNvSpPr>
            <a:spLocks noGrp="1"/>
          </p:cNvSpPr>
          <p:nvPr>
            <p:ph sz="quarter" idx="13"/>
          </p:nvPr>
        </p:nvSpPr>
        <p:spPr/>
        <p:txBody>
          <a:bodyPr>
            <a:normAutofit fontScale="92500" lnSpcReduction="10000"/>
          </a:bodyPr>
          <a:lstStyle/>
          <a:p>
            <a:r>
              <a:rPr lang="en-US" dirty="0"/>
              <a:t>Wrapping up my term</a:t>
            </a:r>
          </a:p>
          <a:p>
            <a:pPr lvl="1"/>
            <a:r>
              <a:rPr lang="en-US" dirty="0"/>
              <a:t>Holding transition meetings with what feels like half of campus</a:t>
            </a:r>
          </a:p>
          <a:p>
            <a:pPr lvl="1"/>
            <a:r>
              <a:rPr lang="en-US" dirty="0"/>
              <a:t>April 29</a:t>
            </a:r>
            <a:r>
              <a:rPr lang="en-US" baseline="30000" dirty="0"/>
              <a:t>th</a:t>
            </a:r>
            <a:r>
              <a:rPr lang="en-US" dirty="0"/>
              <a:t> – Final STUCO Meeting</a:t>
            </a:r>
          </a:p>
          <a:p>
            <a:r>
              <a:rPr lang="en-US" dirty="0"/>
              <a:t>Preparing Student Leader Awards Banquet</a:t>
            </a:r>
          </a:p>
          <a:p>
            <a:pPr lvl="1"/>
            <a:r>
              <a:rPr lang="en-US" dirty="0"/>
              <a:t>Reach out if you would like information on awards and how to nominate a student</a:t>
            </a:r>
          </a:p>
          <a:p>
            <a:endParaRPr lang="en-US" dirty="0"/>
          </a:p>
        </p:txBody>
      </p:sp>
      <p:sp>
        <p:nvSpPr>
          <p:cNvPr id="2" name="Title 1">
            <a:extLst>
              <a:ext uri="{FF2B5EF4-FFF2-40B4-BE49-F238E27FC236}">
                <a16:creationId xmlns:a16="http://schemas.microsoft.com/office/drawing/2014/main" id="{9914106C-DCD6-850A-9D3B-211E84DE738E}"/>
              </a:ext>
            </a:extLst>
          </p:cNvPr>
          <p:cNvSpPr>
            <a:spLocks noGrp="1"/>
          </p:cNvSpPr>
          <p:nvPr>
            <p:ph type="title"/>
          </p:nvPr>
        </p:nvSpPr>
        <p:spPr/>
        <p:txBody>
          <a:bodyPr/>
          <a:lstStyle/>
          <a:p>
            <a:r>
              <a:rPr lang="en-US" dirty="0"/>
              <a:t>Final Update on Projects</a:t>
            </a:r>
          </a:p>
        </p:txBody>
      </p:sp>
      <p:sp>
        <p:nvSpPr>
          <p:cNvPr id="6" name="Subtitle 5">
            <a:extLst>
              <a:ext uri="{FF2B5EF4-FFF2-40B4-BE49-F238E27FC236}">
                <a16:creationId xmlns:a16="http://schemas.microsoft.com/office/drawing/2014/main" id="{BFED54D2-23CC-2285-8407-7F82B60D74CA}"/>
              </a:ext>
            </a:extLst>
          </p:cNvPr>
          <p:cNvSpPr>
            <a:spLocks noGrp="1"/>
          </p:cNvSpPr>
          <p:nvPr>
            <p:ph type="subTitle" idx="4294967295"/>
          </p:nvPr>
        </p:nvSpPr>
        <p:spPr>
          <a:xfrm>
            <a:off x="393192" y="736882"/>
            <a:ext cx="8357616" cy="306692"/>
          </a:xfrm>
        </p:spPr>
        <p:txBody>
          <a:bodyPr>
            <a:normAutofit fontScale="62500" lnSpcReduction="20000"/>
          </a:bodyPr>
          <a:lstStyle/>
          <a:p>
            <a:endParaRPr lang="en-US"/>
          </a:p>
        </p:txBody>
      </p:sp>
    </p:spTree>
    <p:extLst>
      <p:ext uri="{BB962C8B-B14F-4D97-AF65-F5344CB8AC3E}">
        <p14:creationId xmlns:p14="http://schemas.microsoft.com/office/powerpoint/2010/main" val="91149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33A15B-DAF3-15DD-5ADF-D223E28B51D8}"/>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5C06DD6D-DD24-5D87-6F6C-6EE45FF90BD1}"/>
              </a:ext>
            </a:extLst>
          </p:cNvPr>
          <p:cNvSpPr>
            <a:spLocks noGrp="1"/>
          </p:cNvSpPr>
          <p:nvPr>
            <p:ph type="body" sz="quarter" idx="14"/>
          </p:nvPr>
        </p:nvSpPr>
        <p:spPr/>
        <p:txBody>
          <a:bodyPr/>
          <a:lstStyle/>
          <a:p>
            <a:r>
              <a:rPr lang="en-US" dirty="0"/>
              <a:t>Aiden Pickett</a:t>
            </a:r>
          </a:p>
        </p:txBody>
      </p:sp>
      <p:sp>
        <p:nvSpPr>
          <p:cNvPr id="7" name="Subtitle 6">
            <a:extLst>
              <a:ext uri="{FF2B5EF4-FFF2-40B4-BE49-F238E27FC236}">
                <a16:creationId xmlns:a16="http://schemas.microsoft.com/office/drawing/2014/main" id="{1D862A1E-9B48-C07B-79C2-E208893A974B}"/>
              </a:ext>
            </a:extLst>
          </p:cNvPr>
          <p:cNvSpPr>
            <a:spLocks noGrp="1"/>
          </p:cNvSpPr>
          <p:nvPr>
            <p:ph type="subTitle" idx="1"/>
          </p:nvPr>
        </p:nvSpPr>
        <p:spPr/>
        <p:txBody>
          <a:bodyPr/>
          <a:lstStyle/>
          <a:p>
            <a:r>
              <a:rPr lang="en-US" dirty="0"/>
              <a:t>Student Body President elect</a:t>
            </a:r>
            <a:br>
              <a:rPr kumimoji="0" lang="en-US" sz="1800" b="0" i="0" u="none" strike="noStrike" kern="1200" cap="all" spc="150" normalizeH="0" baseline="0" noProof="0" dirty="0">
                <a:ln>
                  <a:noFill/>
                </a:ln>
                <a:solidFill>
                  <a:srgbClr val="003B49"/>
                </a:solidFill>
                <a:effectLst/>
                <a:uLnTx/>
                <a:uFillTx/>
                <a:latin typeface="Calibri Light" panose="020F0302020204030204"/>
                <a:ea typeface="+mn-ea"/>
                <a:cs typeface="+mn-cs"/>
              </a:rPr>
            </a:br>
            <a:r>
              <a:rPr kumimoji="0" lang="en-US" sz="1200" b="0" i="0" u="none" strike="noStrike" kern="1200" cap="all" spc="150" normalizeH="0" baseline="0" noProof="0" dirty="0">
                <a:ln>
                  <a:noFill/>
                </a:ln>
                <a:solidFill>
                  <a:prstClr val="white">
                    <a:lumMod val="65000"/>
                  </a:prstClr>
                </a:solidFill>
                <a:effectLst/>
                <a:uLnTx/>
                <a:uFillTx/>
                <a:latin typeface="Calibri Light" panose="020F0302020204030204"/>
                <a:ea typeface="+mn-ea"/>
                <a:cs typeface="+mn-cs"/>
              </a:rPr>
              <a:t>Term Begins April 29</a:t>
            </a:r>
            <a:r>
              <a:rPr kumimoji="0" lang="en-US" sz="1200" b="0" i="0" u="none" strike="noStrike" kern="1200" cap="all" spc="150" normalizeH="0" baseline="30000" noProof="0" dirty="0">
                <a:ln>
                  <a:noFill/>
                </a:ln>
                <a:solidFill>
                  <a:prstClr val="white">
                    <a:lumMod val="65000"/>
                  </a:prstClr>
                </a:solidFill>
                <a:effectLst/>
                <a:uLnTx/>
                <a:uFillTx/>
                <a:latin typeface="Calibri Light" panose="020F0302020204030204"/>
                <a:ea typeface="+mn-ea"/>
                <a:cs typeface="+mn-cs"/>
              </a:rPr>
              <a:t>th</a:t>
            </a:r>
            <a:endParaRPr lang="en-US" dirty="0"/>
          </a:p>
          <a:p>
            <a:endParaRPr lang="en-US" dirty="0"/>
          </a:p>
        </p:txBody>
      </p:sp>
    </p:spTree>
    <p:extLst>
      <p:ext uri="{BB962C8B-B14F-4D97-AF65-F5344CB8AC3E}">
        <p14:creationId xmlns:p14="http://schemas.microsoft.com/office/powerpoint/2010/main" val="122897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21F2-BAEA-B762-EC96-D76EA5179A6E}"/>
              </a:ext>
            </a:extLst>
          </p:cNvPr>
          <p:cNvSpPr>
            <a:spLocks noGrp="1"/>
          </p:cNvSpPr>
          <p:nvPr>
            <p:ph type="title"/>
          </p:nvPr>
        </p:nvSpPr>
        <p:spPr/>
        <p:txBody>
          <a:bodyPr/>
          <a:lstStyle/>
          <a:p>
            <a:r>
              <a:rPr lang="en-US" dirty="0"/>
              <a:t>Academic Resources Investigation</a:t>
            </a:r>
          </a:p>
        </p:txBody>
      </p:sp>
      <p:sp>
        <p:nvSpPr>
          <p:cNvPr id="3" name="Text Placeholder 2">
            <a:extLst>
              <a:ext uri="{FF2B5EF4-FFF2-40B4-BE49-F238E27FC236}">
                <a16:creationId xmlns:a16="http://schemas.microsoft.com/office/drawing/2014/main" id="{D616C7A2-A3AF-FF5E-4D2F-19BC12E073DA}"/>
              </a:ext>
            </a:extLst>
          </p:cNvPr>
          <p:cNvSpPr>
            <a:spLocks noGrp="1"/>
          </p:cNvSpPr>
          <p:nvPr>
            <p:ph type="body" idx="1"/>
          </p:nvPr>
        </p:nvSpPr>
        <p:spPr/>
        <p:txBody>
          <a:bodyPr>
            <a:normAutofit fontScale="62500" lnSpcReduction="20000"/>
          </a:bodyPr>
          <a:lstStyle/>
          <a:p>
            <a:r>
              <a:rPr kumimoji="0" lang="en-US" sz="1800" b="0" i="0" u="none" strike="noStrike" kern="1200" cap="all" spc="150" normalizeH="0" baseline="0" noProof="0" dirty="0">
                <a:ln>
                  <a:noFill/>
                </a:ln>
                <a:solidFill>
                  <a:srgbClr val="003B49"/>
                </a:solidFill>
                <a:effectLst/>
                <a:uLnTx/>
                <a:uFillTx/>
                <a:latin typeface="Calibri Light" panose="020F0302020204030204"/>
                <a:ea typeface="+mn-ea"/>
                <a:cs typeface="+mn-cs"/>
              </a:rPr>
              <a:t>Delaney Pipkin</a:t>
            </a:r>
            <a:br>
              <a:rPr kumimoji="0" lang="en-US" sz="1800" b="0" i="0" u="none" strike="noStrike" kern="1200" cap="all" spc="150" normalizeH="0" baseline="0" noProof="0" dirty="0">
                <a:ln>
                  <a:noFill/>
                </a:ln>
                <a:solidFill>
                  <a:srgbClr val="003B49"/>
                </a:solidFill>
                <a:effectLst/>
                <a:uLnTx/>
                <a:uFillTx/>
                <a:latin typeface="Calibri Light" panose="020F0302020204030204"/>
                <a:ea typeface="+mn-ea"/>
                <a:cs typeface="+mn-cs"/>
              </a:rPr>
            </a:br>
            <a:r>
              <a:rPr kumimoji="0" lang="en-US" sz="1200" b="0" i="0" u="none" strike="noStrike" kern="1200" cap="all" spc="150" normalizeH="0" baseline="0" noProof="0" dirty="0">
                <a:ln>
                  <a:noFill/>
                </a:ln>
                <a:solidFill>
                  <a:prstClr val="white">
                    <a:lumMod val="65000"/>
                  </a:prstClr>
                </a:solidFill>
                <a:effectLst/>
                <a:uLnTx/>
                <a:uFillTx/>
                <a:latin typeface="Calibri Light" panose="020F0302020204030204"/>
                <a:ea typeface="+mn-ea"/>
                <a:cs typeface="+mn-cs"/>
              </a:rPr>
              <a:t>Vice President of Academic Affairs</a:t>
            </a:r>
          </a:p>
          <a:p>
            <a:r>
              <a:rPr kumimoji="0" lang="en-US" sz="1800" b="0" i="0" u="none" strike="noStrike" kern="1200" cap="all" spc="150" normalizeH="0" baseline="0" noProof="0" dirty="0">
                <a:ln>
                  <a:noFill/>
                </a:ln>
                <a:solidFill>
                  <a:srgbClr val="003B49"/>
                </a:solidFill>
                <a:effectLst/>
                <a:uLnTx/>
                <a:uFillTx/>
                <a:latin typeface="Calibri Light" panose="020F0302020204030204"/>
                <a:ea typeface="+mn-ea"/>
                <a:cs typeface="+mn-cs"/>
              </a:rPr>
              <a:t>Lillie Zimmermann</a:t>
            </a:r>
            <a:br>
              <a:rPr kumimoji="0" lang="en-US" sz="1800" b="0" i="0" u="none" strike="noStrike" kern="1200" cap="all" spc="150" normalizeH="0" baseline="0" noProof="0" dirty="0">
                <a:ln>
                  <a:noFill/>
                </a:ln>
                <a:solidFill>
                  <a:srgbClr val="003B49"/>
                </a:solidFill>
                <a:effectLst/>
                <a:uLnTx/>
                <a:uFillTx/>
                <a:latin typeface="Calibri Light" panose="020F0302020204030204"/>
                <a:ea typeface="+mn-ea"/>
                <a:cs typeface="+mn-cs"/>
              </a:rPr>
            </a:br>
            <a:r>
              <a:rPr kumimoji="0" lang="en-US" sz="1200" b="0" i="0" u="none" strike="noStrike" kern="1200" cap="all" spc="150" normalizeH="0" baseline="0" noProof="0" dirty="0">
                <a:ln>
                  <a:noFill/>
                </a:ln>
                <a:solidFill>
                  <a:prstClr val="white">
                    <a:lumMod val="65000"/>
                  </a:prstClr>
                </a:solidFill>
                <a:effectLst/>
                <a:uLnTx/>
                <a:uFillTx/>
                <a:latin typeface="Calibri Light" panose="020F0302020204030204"/>
                <a:ea typeface="+mn-ea"/>
                <a:cs typeface="+mn-cs"/>
              </a:rPr>
              <a:t>Academic Resources Lead</a:t>
            </a:r>
            <a:endParaRPr lang="en-US" dirty="0"/>
          </a:p>
        </p:txBody>
      </p:sp>
    </p:spTree>
    <p:extLst>
      <p:ext uri="{BB962C8B-B14F-4D97-AF65-F5344CB8AC3E}">
        <p14:creationId xmlns:p14="http://schemas.microsoft.com/office/powerpoint/2010/main" val="191220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p:txBody>
          <a:bodyPr vert="horz" lIns="0" tIns="0" rIns="0" bIns="0" rtlCol="0" anchor="t">
            <a:noAutofit/>
          </a:bodyPr>
          <a:lstStyle/>
          <a:p>
            <a:r>
              <a:rPr lang="en-US">
                <a:latin typeface="Tisa Offc Serif Pro"/>
                <a:ea typeface="Roboto"/>
              </a:rPr>
              <a:t>April 2025</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p:txBody>
          <a:bodyPr/>
          <a:lstStyle/>
          <a:p>
            <a:r>
              <a:rPr lang="en-US"/>
              <a:t>Students Voice on Academic Resources</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p:txBody>
          <a:bodyPr/>
          <a:lstStyle/>
          <a:p>
            <a:r>
              <a:rPr lang="en-US"/>
              <a:t>Presented by Student Council</a:t>
            </a:r>
          </a:p>
        </p:txBody>
      </p:sp>
    </p:spTree>
    <p:extLst>
      <p:ext uri="{BB962C8B-B14F-4D97-AF65-F5344CB8AC3E}">
        <p14:creationId xmlns:p14="http://schemas.microsoft.com/office/powerpoint/2010/main" val="33914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a:xfrm>
            <a:off x="1880569" y="381468"/>
            <a:ext cx="8357616" cy="4354539"/>
          </a:xfrm>
        </p:spPr>
        <p:txBody>
          <a:bodyPr vert="horz" lIns="0" tIns="0" rIns="0" bIns="0" rtlCol="0" anchor="t">
            <a:normAutofit/>
          </a:bodyPr>
          <a:lstStyle/>
          <a:p>
            <a:pPr lvl="1" indent="-334645"/>
            <a:r>
              <a:rPr lang="en-US" sz="2400" dirty="0">
                <a:latin typeface="Tisa Offc Serif Pro"/>
              </a:rPr>
              <a:t>Overview</a:t>
            </a:r>
            <a:endParaRPr lang="en-US" sz="2400" dirty="0"/>
          </a:p>
          <a:p>
            <a:pPr lvl="1" indent="-334645"/>
            <a:r>
              <a:rPr lang="en-US" sz="2400" dirty="0">
                <a:latin typeface="Tisa Offc Serif Pro"/>
              </a:rPr>
              <a:t>Part 1: S&amp;T Courses' Resources</a:t>
            </a:r>
            <a:endParaRPr lang="en-US" dirty="0"/>
          </a:p>
          <a:p>
            <a:pPr lvl="2" indent="-255270"/>
            <a:r>
              <a:rPr lang="en-US" sz="1800" dirty="0">
                <a:latin typeface="Tisa Offc Serif Pro"/>
              </a:rPr>
              <a:t>Best Practices and Examples</a:t>
            </a:r>
          </a:p>
          <a:p>
            <a:pPr lvl="1" indent="-334645"/>
            <a:r>
              <a:rPr lang="en-US" sz="2400" dirty="0">
                <a:latin typeface="Tisa Offc Serif Pro"/>
              </a:rPr>
              <a:t>Part 2: Information Before Course Start Date</a:t>
            </a:r>
          </a:p>
          <a:p>
            <a:pPr lvl="2" indent="-255270"/>
            <a:r>
              <a:rPr lang="en-US" sz="1800" dirty="0">
                <a:latin typeface="Tisa Offc Serif Pro"/>
              </a:rPr>
              <a:t>Student Polling</a:t>
            </a:r>
          </a:p>
          <a:p>
            <a:pPr lvl="2" indent="-255270"/>
            <a:r>
              <a:rPr lang="en-US" sz="1800" dirty="0">
                <a:latin typeface="Tisa Offc Serif Pro"/>
              </a:rPr>
              <a:t>Competitor Schools Resources </a:t>
            </a:r>
          </a:p>
          <a:p>
            <a:pPr lvl="1" indent="-334645"/>
            <a:r>
              <a:rPr lang="en-US" sz="2400" dirty="0">
                <a:latin typeface="Tisa Offc Serif Pro"/>
              </a:rPr>
              <a:t>Next Steps: Recommendations for Improvement</a:t>
            </a:r>
          </a:p>
          <a:p>
            <a:pPr lvl="2" indent="-255270"/>
            <a:r>
              <a:rPr lang="en-US" sz="1800" dirty="0">
                <a:latin typeface="Tisa Offc Serif Pro"/>
              </a:rPr>
              <a:t>Reconfiguring Existing Information</a:t>
            </a:r>
          </a:p>
          <a:p>
            <a:pPr lvl="2" indent="-255270"/>
            <a:r>
              <a:rPr lang="en-US" sz="1800" dirty="0">
                <a:latin typeface="Tisa Offc Serif Pro"/>
              </a:rPr>
              <a:t>Partnering with Faculty and Administration </a:t>
            </a:r>
          </a:p>
          <a:p>
            <a:pPr lvl="2" indent="-255270"/>
            <a:r>
              <a:rPr lang="en-US" sz="1800" dirty="0">
                <a:latin typeface="Tisa Offc Serif Pro"/>
              </a:rPr>
              <a:t>Potential New Additions </a:t>
            </a:r>
          </a:p>
          <a:p>
            <a:pPr marL="8255" lvl="1" indent="0">
              <a:buNone/>
            </a:pPr>
            <a:endParaRPr lang="en-US" sz="2400" dirty="0"/>
          </a:p>
          <a:p>
            <a:pPr lvl="1" indent="-334645"/>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a:xfrm>
            <a:off x="279126" y="251330"/>
            <a:ext cx="8357616" cy="399137"/>
          </a:xfrm>
        </p:spPr>
        <p:txBody>
          <a:bodyPr/>
          <a:lstStyle/>
          <a:p>
            <a:r>
              <a:rPr lang="en-US" sz="3500"/>
              <a:t>Agenda</a:t>
            </a:r>
          </a:p>
        </p:txBody>
      </p:sp>
    </p:spTree>
    <p:extLst>
      <p:ext uri="{BB962C8B-B14F-4D97-AF65-F5344CB8AC3E}">
        <p14:creationId xmlns:p14="http://schemas.microsoft.com/office/powerpoint/2010/main" val="315781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78ED72-9271-4F6C-7507-C719DAF2EA53}"/>
              </a:ext>
            </a:extLst>
          </p:cNvPr>
          <p:cNvSpPr>
            <a:spLocks noGrp="1"/>
          </p:cNvSpPr>
          <p:nvPr>
            <p:ph type="subTitle" idx="1"/>
          </p:nvPr>
        </p:nvSpPr>
        <p:spPr>
          <a:xfrm>
            <a:off x="661532" y="4134141"/>
            <a:ext cx="8119872" cy="495309"/>
          </a:xfrm>
        </p:spPr>
        <p:txBody>
          <a:bodyPr/>
          <a:lstStyle/>
          <a:p>
            <a:r>
              <a:rPr lang="en-US"/>
              <a:t>At Missouri S&amp;T</a:t>
            </a:r>
          </a:p>
        </p:txBody>
      </p:sp>
      <p:sp>
        <p:nvSpPr>
          <p:cNvPr id="3" name="Text Placeholder 2">
            <a:extLst>
              <a:ext uri="{FF2B5EF4-FFF2-40B4-BE49-F238E27FC236}">
                <a16:creationId xmlns:a16="http://schemas.microsoft.com/office/drawing/2014/main" id="{AA013D44-B694-8CF4-B937-3156C4F17AEA}"/>
              </a:ext>
            </a:extLst>
          </p:cNvPr>
          <p:cNvSpPr>
            <a:spLocks noGrp="1"/>
          </p:cNvSpPr>
          <p:nvPr>
            <p:ph type="body" sz="quarter" idx="13"/>
          </p:nvPr>
        </p:nvSpPr>
        <p:spPr>
          <a:xfrm>
            <a:off x="662056" y="3174711"/>
            <a:ext cx="8286449" cy="760095"/>
          </a:xfrm>
        </p:spPr>
        <p:txBody>
          <a:bodyPr/>
          <a:lstStyle/>
          <a:p>
            <a:r>
              <a:rPr lang="en-US">
                <a:latin typeface="Franklin Gothic Medium"/>
              </a:rPr>
              <a:t>Part 1: Course Information Availability </a:t>
            </a:r>
          </a:p>
        </p:txBody>
      </p:sp>
    </p:spTree>
    <p:extLst>
      <p:ext uri="{BB962C8B-B14F-4D97-AF65-F5344CB8AC3E}">
        <p14:creationId xmlns:p14="http://schemas.microsoft.com/office/powerpoint/2010/main" val="142682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903EA-42EB-6372-AD06-8F143170A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5D224-859D-0231-A244-FCA90CF9AA26}"/>
              </a:ext>
            </a:extLst>
          </p:cNvPr>
          <p:cNvSpPr>
            <a:spLocks noGrp="1"/>
          </p:cNvSpPr>
          <p:nvPr>
            <p:ph type="title"/>
          </p:nvPr>
        </p:nvSpPr>
        <p:spPr/>
        <p:txBody>
          <a:bodyPr/>
          <a:lstStyle/>
          <a:p>
            <a:r>
              <a:rPr lang="en-US">
                <a:latin typeface="Franklin Gothic Demi"/>
              </a:rPr>
              <a:t>Dr. Swift's (EE) Public Canvas Course</a:t>
            </a:r>
            <a:endParaRPr lang="en-US"/>
          </a:p>
        </p:txBody>
      </p:sp>
      <p:sp>
        <p:nvSpPr>
          <p:cNvPr id="4" name="Footer Placeholder 3">
            <a:extLst>
              <a:ext uri="{FF2B5EF4-FFF2-40B4-BE49-F238E27FC236}">
                <a16:creationId xmlns:a16="http://schemas.microsoft.com/office/drawing/2014/main" id="{36A14159-92B4-0150-6A78-07EEC101AB92}"/>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6" name="Content Placeholder 2">
            <a:extLst>
              <a:ext uri="{FF2B5EF4-FFF2-40B4-BE49-F238E27FC236}">
                <a16:creationId xmlns:a16="http://schemas.microsoft.com/office/drawing/2014/main" id="{B9887B99-26E0-8A44-CAD6-E5D998E69A0E}"/>
              </a:ext>
            </a:extLst>
          </p:cNvPr>
          <p:cNvSpPr txBox="1">
            <a:spLocks/>
          </p:cNvSpPr>
          <p:nvPr/>
        </p:nvSpPr>
        <p:spPr>
          <a:xfrm>
            <a:off x="-286099" y="673855"/>
            <a:ext cx="3425588" cy="3925625"/>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342900" marR="0" lvl="0" indent="-342900" algn="l" defTabSz="685800" rtl="0" eaLnBrk="1" fontAlgn="auto" latinLnBrk="0" hangingPunct="1">
              <a:lnSpc>
                <a:spcPct val="100000"/>
              </a:lnSpc>
              <a:spcBef>
                <a:spcPts val="1800"/>
              </a:spcBef>
              <a:spcAft>
                <a:spcPts val="600"/>
              </a:spcAft>
              <a:buClrTx/>
              <a:buSzTx/>
              <a:buFont typeface="Wingdings" panose="05000000000000000000" pitchFamily="2" charset="2"/>
              <a:buChar char="§"/>
              <a:tabLst/>
              <a:defRPr/>
            </a:pP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Combines courses in one location</a:t>
            </a: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Lecture videos for reference</a:t>
            </a: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Old problems for concept application and additional practice </a:t>
            </a:r>
          </a:p>
          <a:p>
            <a:pPr marL="917575" marR="0" lvl="2" indent="-342900" algn="l" defTabSz="685800" rtl="0" eaLnBrk="1" fontAlgn="auto" latinLnBrk="0" hangingPunct="1">
              <a:lnSpc>
                <a:spcPct val="100000"/>
              </a:lnSpc>
              <a:spcBef>
                <a:spcPts val="375"/>
              </a:spcBef>
              <a:spcAft>
                <a:spcPts val="375"/>
              </a:spcAft>
              <a:buClr>
                <a:srgbClr val="2DCCD3"/>
              </a:buClr>
              <a:buSzTx/>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Broken down by topic</a:t>
            </a:r>
          </a:p>
        </p:txBody>
      </p:sp>
      <p:pic>
        <p:nvPicPr>
          <p:cNvPr id="3" name="Picture 2" descr="A screenshot of a computer program&#10;&#10;AI-generated content may be incorrect.">
            <a:extLst>
              <a:ext uri="{FF2B5EF4-FFF2-40B4-BE49-F238E27FC236}">
                <a16:creationId xmlns:a16="http://schemas.microsoft.com/office/drawing/2014/main" id="{1C8C10B9-7AA1-1BE1-988C-DCED5E291C44}"/>
              </a:ext>
            </a:extLst>
          </p:cNvPr>
          <p:cNvPicPr>
            <a:picLocks noChangeAspect="1"/>
          </p:cNvPicPr>
          <p:nvPr/>
        </p:nvPicPr>
        <p:blipFill>
          <a:blip r:embed="rId2"/>
          <a:stretch>
            <a:fillRect/>
          </a:stretch>
        </p:blipFill>
        <p:spPr>
          <a:xfrm>
            <a:off x="3139411" y="672778"/>
            <a:ext cx="5809488" cy="3986031"/>
          </a:xfrm>
          <a:prstGeom prst="rect">
            <a:avLst/>
          </a:prstGeom>
        </p:spPr>
      </p:pic>
    </p:spTree>
    <p:extLst>
      <p:ext uri="{BB962C8B-B14F-4D97-AF65-F5344CB8AC3E}">
        <p14:creationId xmlns:p14="http://schemas.microsoft.com/office/powerpoint/2010/main" val="425059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43BC5-79D7-D79D-EA49-76B968621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20862-EC6E-B8BE-70E1-506A280A4D35}"/>
              </a:ext>
            </a:extLst>
          </p:cNvPr>
          <p:cNvSpPr>
            <a:spLocks noGrp="1"/>
          </p:cNvSpPr>
          <p:nvPr>
            <p:ph type="title"/>
          </p:nvPr>
        </p:nvSpPr>
        <p:spPr/>
        <p:txBody>
          <a:bodyPr/>
          <a:lstStyle/>
          <a:p>
            <a:r>
              <a:rPr lang="en-US">
                <a:latin typeface="Franklin Gothic Demi"/>
              </a:rPr>
              <a:t>Dr. Voita's Physics 1 Course</a:t>
            </a:r>
            <a:endParaRPr lang="en-US"/>
          </a:p>
        </p:txBody>
      </p:sp>
      <p:sp>
        <p:nvSpPr>
          <p:cNvPr id="4" name="Footer Placeholder 3">
            <a:extLst>
              <a:ext uri="{FF2B5EF4-FFF2-40B4-BE49-F238E27FC236}">
                <a16:creationId xmlns:a16="http://schemas.microsoft.com/office/drawing/2014/main" id="{5A47D5E8-2204-3B5A-2EB5-8210B97D611A}"/>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6" name="Content Placeholder 2">
            <a:extLst>
              <a:ext uri="{FF2B5EF4-FFF2-40B4-BE49-F238E27FC236}">
                <a16:creationId xmlns:a16="http://schemas.microsoft.com/office/drawing/2014/main" id="{8BB1C283-7C93-425D-00C5-C548739458E0}"/>
              </a:ext>
            </a:extLst>
          </p:cNvPr>
          <p:cNvSpPr txBox="1">
            <a:spLocks/>
          </p:cNvSpPr>
          <p:nvPr/>
        </p:nvSpPr>
        <p:spPr>
          <a:xfrm>
            <a:off x="-163118" y="275975"/>
            <a:ext cx="2644297" cy="3932859"/>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342900" marR="0" lvl="0" indent="-342900" algn="l" defTabSz="685800" rtl="0" eaLnBrk="1" fontAlgn="auto" latinLnBrk="0" hangingPunct="1">
              <a:lnSpc>
                <a:spcPct val="100000"/>
              </a:lnSpc>
              <a:spcBef>
                <a:spcPts val="1800"/>
              </a:spcBef>
              <a:spcAft>
                <a:spcPts val="600"/>
              </a:spcAft>
              <a:buClrTx/>
              <a:buSzTx/>
              <a:buFont typeface="Wingdings,Sans-Serif" panose="05000000000000000000" pitchFamily="2" charset="2"/>
              <a:buChar char="§"/>
              <a:tabLst/>
              <a:defRPr/>
            </a:pP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Additional videos for examples </a:t>
            </a: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Old exams for practice </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749300" marR="0" lvl="3" indent="-177800" algn="l" defTabSz="685800" rtl="0" eaLnBrk="1" fontAlgn="auto" latinLnBrk="0" hangingPunct="1">
              <a:lnSpc>
                <a:spcPct val="100000"/>
              </a:lnSpc>
              <a:spcBef>
                <a:spcPts val="375"/>
              </a:spcBef>
              <a:spcAft>
                <a:spcPts val="300"/>
              </a:spcAft>
              <a:buClr>
                <a:srgbClr val="E87722"/>
              </a:buClr>
              <a:buSzPct val="100000"/>
              <a:buFont typeface="Wingdings,Sans-Serif" panose="05000000000000000000" pitchFamily="2" charset="2"/>
              <a:buChar char="§"/>
              <a:tabLst/>
              <a:defRPr/>
            </a:pPr>
            <a:r>
              <a:rPr kumimoji="0" lang="en-US" sz="1800" b="0" i="0" u="none" strike="noStrike" kern="1200" cap="none" spc="0" normalizeH="0" baseline="0" noProof="0">
                <a:ln>
                  <a:noFill/>
                </a:ln>
                <a:solidFill>
                  <a:srgbClr val="154734"/>
                </a:solidFill>
                <a:effectLst/>
                <a:uLnTx/>
                <a:uFillTx/>
                <a:latin typeface="Tisa Offc Serif Pro"/>
                <a:ea typeface="+mn-ea"/>
                <a:cs typeface="+mn-cs"/>
                <a:sym typeface="Arial"/>
              </a:rPr>
              <a:t>Understanding of questions' structure</a:t>
            </a: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Grade known</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Learning Resources Listed</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 panose="05000000000000000000" pitchFamily="2" charset="2"/>
              <a:buChar char="§"/>
              <a:tabLst/>
              <a:defRPr/>
            </a:pPr>
            <a:endPar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endParaRPr>
          </a:p>
        </p:txBody>
      </p:sp>
      <p:pic>
        <p:nvPicPr>
          <p:cNvPr id="3" name="Picture 2" descr="A screenshot of a computer&#10;&#10;AI-generated content may be incorrect.">
            <a:extLst>
              <a:ext uri="{FF2B5EF4-FFF2-40B4-BE49-F238E27FC236}">
                <a16:creationId xmlns:a16="http://schemas.microsoft.com/office/drawing/2014/main" id="{B9AE0E37-4CE9-CB81-5CF6-DD3766EC6BD5}"/>
              </a:ext>
            </a:extLst>
          </p:cNvPr>
          <p:cNvPicPr>
            <a:picLocks noChangeAspect="1"/>
          </p:cNvPicPr>
          <p:nvPr/>
        </p:nvPicPr>
        <p:blipFill>
          <a:blip r:embed="rId2"/>
          <a:stretch>
            <a:fillRect/>
          </a:stretch>
        </p:blipFill>
        <p:spPr>
          <a:xfrm>
            <a:off x="2481322" y="928889"/>
            <a:ext cx="6785659" cy="3046994"/>
          </a:xfrm>
          <a:prstGeom prst="rect">
            <a:avLst/>
          </a:prstGeom>
        </p:spPr>
      </p:pic>
    </p:spTree>
    <p:extLst>
      <p:ext uri="{BB962C8B-B14F-4D97-AF65-F5344CB8AC3E}">
        <p14:creationId xmlns:p14="http://schemas.microsoft.com/office/powerpoint/2010/main" val="333064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F37B-F5C3-6610-F006-B561097D2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CF2CC-2039-8912-C268-5FD78648BB0C}"/>
              </a:ext>
            </a:extLst>
          </p:cNvPr>
          <p:cNvSpPr>
            <a:spLocks noGrp="1"/>
          </p:cNvSpPr>
          <p:nvPr>
            <p:ph type="title"/>
          </p:nvPr>
        </p:nvSpPr>
        <p:spPr/>
        <p:txBody>
          <a:bodyPr/>
          <a:lstStyle/>
          <a:p>
            <a:r>
              <a:rPr lang="en-US">
                <a:latin typeface="Franklin Gothic Demi"/>
              </a:rPr>
              <a:t>Dr. Libre's Mechanics Of Materials</a:t>
            </a:r>
            <a:endParaRPr lang="en-US"/>
          </a:p>
        </p:txBody>
      </p:sp>
      <p:sp>
        <p:nvSpPr>
          <p:cNvPr id="4" name="Footer Placeholder 3">
            <a:extLst>
              <a:ext uri="{FF2B5EF4-FFF2-40B4-BE49-F238E27FC236}">
                <a16:creationId xmlns:a16="http://schemas.microsoft.com/office/drawing/2014/main" id="{7013A5CF-E410-D5F7-E960-0288445DF76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6" name="Content Placeholder 2">
            <a:extLst>
              <a:ext uri="{FF2B5EF4-FFF2-40B4-BE49-F238E27FC236}">
                <a16:creationId xmlns:a16="http://schemas.microsoft.com/office/drawing/2014/main" id="{901F7581-BD5B-3A99-C6D5-A2D3B1C696E0}"/>
              </a:ext>
            </a:extLst>
          </p:cNvPr>
          <p:cNvSpPr txBox="1">
            <a:spLocks/>
          </p:cNvSpPr>
          <p:nvPr/>
        </p:nvSpPr>
        <p:spPr>
          <a:xfrm>
            <a:off x="3268" y="1042798"/>
            <a:ext cx="6115072" cy="2391980"/>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342900" marR="0" lvl="0" indent="-342900" algn="l" defTabSz="685800" rtl="0" eaLnBrk="1" fontAlgn="auto" latinLnBrk="0" hangingPunct="1">
              <a:lnSpc>
                <a:spcPct val="100000"/>
              </a:lnSpc>
              <a:spcBef>
                <a:spcPts val="1800"/>
              </a:spcBef>
              <a:spcAft>
                <a:spcPts val="600"/>
              </a:spcAft>
              <a:buClrTx/>
              <a:buSzTx/>
              <a:buFont typeface="Wingdings,Sans-Serif" panose="05000000000000000000" pitchFamily="2" charset="2"/>
              <a:buChar char="§"/>
              <a:tabLst/>
              <a:defRPr/>
            </a:pP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Additional videos for examples </a:t>
            </a: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Practice Exams</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Formula sheet</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 panose="05000000000000000000" pitchFamily="2" charset="2"/>
              <a:buChar char="§"/>
              <a:tabLst/>
              <a:defRPr/>
            </a:pP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p:txBody>
      </p:sp>
    </p:spTree>
    <p:extLst>
      <p:ext uri="{BB962C8B-B14F-4D97-AF65-F5344CB8AC3E}">
        <p14:creationId xmlns:p14="http://schemas.microsoft.com/office/powerpoint/2010/main" val="259761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6BA0BF0-1EAD-E919-8F20-AA2938E1CBCB}"/>
              </a:ext>
            </a:extLst>
          </p:cNvPr>
          <p:cNvSpPr>
            <a:spLocks noGrp="1"/>
          </p:cNvSpPr>
          <p:nvPr>
            <p:ph type="pic" sz="quarter" idx="11"/>
          </p:nvPr>
        </p:nvSpPr>
        <p:spPr/>
        <p:txBody>
          <a:bodyPr/>
          <a:lstStyle/>
          <a:p>
            <a:endParaRPr lang="en-US"/>
          </a:p>
        </p:txBody>
      </p:sp>
      <p:sp>
        <p:nvSpPr>
          <p:cNvPr id="6" name="Title 5">
            <a:extLst>
              <a:ext uri="{FF2B5EF4-FFF2-40B4-BE49-F238E27FC236}">
                <a16:creationId xmlns:a16="http://schemas.microsoft.com/office/drawing/2014/main" id="{B4BC82F5-6DD3-0439-19F3-DB6D019EC118}"/>
              </a:ext>
            </a:extLst>
          </p:cNvPr>
          <p:cNvSpPr>
            <a:spLocks noGrp="1"/>
          </p:cNvSpPr>
          <p:nvPr>
            <p:ph type="ctrTitle"/>
          </p:nvPr>
        </p:nvSpPr>
        <p:spPr/>
        <p:txBody>
          <a:bodyPr/>
          <a:lstStyle/>
          <a:p>
            <a:r>
              <a:rPr lang="en-US" dirty="0"/>
              <a:t>I. Call to order</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 President</a:t>
            </a:r>
          </a:p>
        </p:txBody>
      </p:sp>
      <p:sp>
        <p:nvSpPr>
          <p:cNvPr id="3" name="Slide Number Placeholder 2">
            <a:extLst>
              <a:ext uri="{FF2B5EF4-FFF2-40B4-BE49-F238E27FC236}">
                <a16:creationId xmlns:a16="http://schemas.microsoft.com/office/drawing/2014/main" id="{23B09342-857F-C1EE-4D76-A4CA6F924DE1}"/>
              </a:ext>
            </a:extLst>
          </p:cNvPr>
          <p:cNvSpPr>
            <a:spLocks noGrp="1"/>
          </p:cNvSpPr>
          <p:nvPr>
            <p:ph type="sldNum" sz="quarter" idx="12"/>
          </p:nvPr>
        </p:nvSpPr>
        <p:spPr/>
        <p:txBody>
          <a:bodyPr/>
          <a:lstStyle/>
          <a:p>
            <a:fld id="{1CF77CCB-A837-3E49-BD58-C1431ED74FC9}" type="slidenum">
              <a:rPr lang="en-US" smtClean="0"/>
              <a:pPr/>
              <a:t>3</a:t>
            </a:fld>
            <a:endParaRPr lang="en-US" dirty="0"/>
          </a:p>
        </p:txBody>
      </p:sp>
      <p:sp>
        <p:nvSpPr>
          <p:cNvPr id="9" name="Text Placeholder 8">
            <a:extLst>
              <a:ext uri="{FF2B5EF4-FFF2-40B4-BE49-F238E27FC236}">
                <a16:creationId xmlns:a16="http://schemas.microsoft.com/office/drawing/2014/main" id="{45E0D837-5FDA-3B5A-341B-4EFE68ED82C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0205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5A370-DC44-3D58-7CF0-FEB0C396A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1FAE5-C50F-AF4C-4074-10BFF7810BE1}"/>
              </a:ext>
            </a:extLst>
          </p:cNvPr>
          <p:cNvSpPr>
            <a:spLocks noGrp="1"/>
          </p:cNvSpPr>
          <p:nvPr>
            <p:ph type="title"/>
          </p:nvPr>
        </p:nvSpPr>
        <p:spPr/>
        <p:txBody>
          <a:bodyPr/>
          <a:lstStyle/>
          <a:p>
            <a:r>
              <a:rPr lang="en-US">
                <a:latin typeface="Franklin Gothic Demi"/>
              </a:rPr>
              <a:t>Differential Equations Public Course</a:t>
            </a:r>
            <a:endParaRPr lang="en-US"/>
          </a:p>
        </p:txBody>
      </p:sp>
      <p:sp>
        <p:nvSpPr>
          <p:cNvPr id="4" name="Footer Placeholder 3">
            <a:extLst>
              <a:ext uri="{FF2B5EF4-FFF2-40B4-BE49-F238E27FC236}">
                <a16:creationId xmlns:a16="http://schemas.microsoft.com/office/drawing/2014/main" id="{23554CD1-B82C-C718-0089-2DE613C008C5}"/>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6" name="Content Placeholder 2">
            <a:extLst>
              <a:ext uri="{FF2B5EF4-FFF2-40B4-BE49-F238E27FC236}">
                <a16:creationId xmlns:a16="http://schemas.microsoft.com/office/drawing/2014/main" id="{ED63A2C3-870F-20F2-0E47-858042F08EAF}"/>
              </a:ext>
            </a:extLst>
          </p:cNvPr>
          <p:cNvSpPr txBox="1">
            <a:spLocks/>
          </p:cNvSpPr>
          <p:nvPr/>
        </p:nvSpPr>
        <p:spPr>
          <a:xfrm>
            <a:off x="3268" y="811304"/>
            <a:ext cx="2810683" cy="3925625"/>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342900" marR="0" lvl="0" indent="-342900" algn="l" defTabSz="685800" rtl="0" eaLnBrk="1" fontAlgn="auto" latinLnBrk="0" hangingPunct="1">
              <a:lnSpc>
                <a:spcPct val="100000"/>
              </a:lnSpc>
              <a:spcBef>
                <a:spcPts val="1800"/>
              </a:spcBef>
              <a:spcAft>
                <a:spcPts val="600"/>
              </a:spcAft>
              <a:buClrTx/>
              <a:buSzTx/>
              <a:buFont typeface="Wingdings,Sans-Serif" panose="05000000000000000000" pitchFamily="2" charset="2"/>
              <a:buChar char="§"/>
              <a:tabLst/>
              <a:defRPr/>
            </a:pP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Detailed formula sheet available before exam for review</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Old exams and answer keys</a:t>
            </a: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Difficult to find</a:t>
            </a: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 panose="05000000000000000000" pitchFamily="2" charset="2"/>
              <a:buChar char="§"/>
              <a:tabLst/>
              <a:defRPr/>
            </a:pPr>
            <a:endPar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endParaRPr>
          </a:p>
        </p:txBody>
      </p:sp>
      <p:pic>
        <p:nvPicPr>
          <p:cNvPr id="3" name="Picture 2" descr="A screenshot of a computer&#10;&#10;AI-generated content may be incorrect.">
            <a:extLst>
              <a:ext uri="{FF2B5EF4-FFF2-40B4-BE49-F238E27FC236}">
                <a16:creationId xmlns:a16="http://schemas.microsoft.com/office/drawing/2014/main" id="{C01D77C5-010A-75BB-D342-66F0DC83FF8E}"/>
              </a:ext>
            </a:extLst>
          </p:cNvPr>
          <p:cNvPicPr>
            <a:picLocks noChangeAspect="1"/>
          </p:cNvPicPr>
          <p:nvPr/>
        </p:nvPicPr>
        <p:blipFill>
          <a:blip r:embed="rId2"/>
          <a:stretch>
            <a:fillRect/>
          </a:stretch>
        </p:blipFill>
        <p:spPr>
          <a:xfrm>
            <a:off x="2984968" y="810226"/>
            <a:ext cx="5286441" cy="3696666"/>
          </a:xfrm>
          <a:prstGeom prst="rect">
            <a:avLst/>
          </a:prstGeom>
        </p:spPr>
      </p:pic>
    </p:spTree>
    <p:extLst>
      <p:ext uri="{BB962C8B-B14F-4D97-AF65-F5344CB8AC3E}">
        <p14:creationId xmlns:p14="http://schemas.microsoft.com/office/powerpoint/2010/main" val="2288935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D94C9-3B53-9C6A-794C-1BF93B4ED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8AFE2-A9F8-859B-E6ED-E4A7F2CF33F2}"/>
              </a:ext>
            </a:extLst>
          </p:cNvPr>
          <p:cNvSpPr>
            <a:spLocks noGrp="1"/>
          </p:cNvSpPr>
          <p:nvPr>
            <p:ph type="title"/>
          </p:nvPr>
        </p:nvSpPr>
        <p:spPr/>
        <p:txBody>
          <a:bodyPr/>
          <a:lstStyle/>
          <a:p>
            <a:r>
              <a:rPr lang="en-US">
                <a:latin typeface="Franklin Gothic Demi"/>
              </a:rPr>
              <a:t>Bad Course Formatting Experiences</a:t>
            </a:r>
            <a:endParaRPr lang="en-US"/>
          </a:p>
        </p:txBody>
      </p:sp>
      <p:sp>
        <p:nvSpPr>
          <p:cNvPr id="4" name="Footer Placeholder 3">
            <a:extLst>
              <a:ext uri="{FF2B5EF4-FFF2-40B4-BE49-F238E27FC236}">
                <a16:creationId xmlns:a16="http://schemas.microsoft.com/office/drawing/2014/main" id="{52F4F36E-2142-F9EC-2534-19016F883ECA}"/>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6" name="Content Placeholder 2">
            <a:extLst>
              <a:ext uri="{FF2B5EF4-FFF2-40B4-BE49-F238E27FC236}">
                <a16:creationId xmlns:a16="http://schemas.microsoft.com/office/drawing/2014/main" id="{AD5EE5B6-DAF7-041C-5DF2-DEF6CC163E85}"/>
              </a:ext>
            </a:extLst>
          </p:cNvPr>
          <p:cNvSpPr txBox="1">
            <a:spLocks/>
          </p:cNvSpPr>
          <p:nvPr/>
        </p:nvSpPr>
        <p:spPr>
          <a:xfrm>
            <a:off x="3268" y="811304"/>
            <a:ext cx="9133354" cy="3925625"/>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342900" marR="0" lvl="0" indent="-342900" algn="l" defTabSz="685800" rtl="0" eaLnBrk="1" fontAlgn="auto" latinLnBrk="0" hangingPunct="1">
              <a:lnSpc>
                <a:spcPct val="100000"/>
              </a:lnSpc>
              <a:spcBef>
                <a:spcPts val="1800"/>
              </a:spcBef>
              <a:spcAft>
                <a:spcPts val="600"/>
              </a:spcAft>
              <a:buClrTx/>
              <a:buSzTx/>
              <a:buFont typeface="Wingdings,Sans-Serif" panose="05000000000000000000" pitchFamily="2" charset="2"/>
              <a:buChar char="§"/>
              <a:tabLst/>
              <a:defRPr/>
            </a:pP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Behind expected course pacing</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Sans-Serif"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Not opening Canvas course until over a week after school has begun </a:t>
            </a:r>
          </a:p>
          <a:p>
            <a:pPr marL="749300" marR="0" lvl="3" indent="-177800" algn="l" defTabSz="685800" rtl="0" eaLnBrk="1" fontAlgn="auto" latinLnBrk="0" hangingPunct="1">
              <a:lnSpc>
                <a:spcPct val="100000"/>
              </a:lnSpc>
              <a:spcBef>
                <a:spcPts val="375"/>
              </a:spcBef>
              <a:spcAft>
                <a:spcPts val="300"/>
              </a:spcAft>
              <a:buClr>
                <a:srgbClr val="E87722"/>
              </a:buClr>
              <a:buSzPct val="100000"/>
              <a:buFont typeface="Wingdings,Sans-Serif" panose="05000000000000000000" pitchFamily="2" charset="2"/>
              <a:buChar char="§"/>
              <a:tabLst/>
              <a:defRPr/>
            </a:pPr>
            <a:r>
              <a:rPr kumimoji="0" lang="en-US" sz="1800" b="0" i="0" u="none" strike="noStrike" kern="1200" cap="none" spc="0" normalizeH="0" baseline="0" noProof="0">
                <a:ln>
                  <a:noFill/>
                </a:ln>
                <a:solidFill>
                  <a:srgbClr val="154734"/>
                </a:solidFill>
                <a:effectLst/>
                <a:uLnTx/>
                <a:uFillTx/>
                <a:latin typeface="Tisa Offc Serif Pro"/>
                <a:ea typeface="+mn-ea"/>
                <a:cs typeface="+mn-cs"/>
                <a:sym typeface="Arial"/>
              </a:rPr>
              <a:t>With no communication from professor</a:t>
            </a:r>
          </a:p>
          <a:p>
            <a:pPr marL="574675" marR="0" lvl="2" indent="-255270" algn="l" defTabSz="685800" rtl="0" eaLnBrk="1" fontAlgn="auto" latinLnBrk="0" hangingPunct="1">
              <a:lnSpc>
                <a:spcPct val="100000"/>
              </a:lnSpc>
              <a:spcBef>
                <a:spcPts val="375"/>
              </a:spcBef>
              <a:spcAft>
                <a:spcPts val="375"/>
              </a:spcAft>
              <a:buClr>
                <a:srgbClr val="2DCCD3"/>
              </a:buClr>
              <a:buSzTx/>
              <a:buFont typeface="Wingdings" panose="05000000000000000000" pitchFamily="2" charset="2"/>
              <a:buChar char="§"/>
              <a:tabLst/>
              <a:defRPr/>
            </a:pPr>
            <a:endPar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endParaRPr>
          </a:p>
        </p:txBody>
      </p:sp>
    </p:spTree>
    <p:extLst>
      <p:ext uri="{BB962C8B-B14F-4D97-AF65-F5344CB8AC3E}">
        <p14:creationId xmlns:p14="http://schemas.microsoft.com/office/powerpoint/2010/main" val="3591330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7212-77A5-5150-63BC-128CEF530AEC}"/>
              </a:ext>
            </a:extLst>
          </p:cNvPr>
          <p:cNvSpPr>
            <a:spLocks noGrp="1"/>
          </p:cNvSpPr>
          <p:nvPr>
            <p:ph type="title"/>
          </p:nvPr>
        </p:nvSpPr>
        <p:spPr/>
        <p:txBody>
          <a:bodyPr/>
          <a:lstStyle/>
          <a:p>
            <a:r>
              <a:rPr lang="en-US">
                <a:latin typeface="Franklin Gothic Demi"/>
              </a:rPr>
              <a:t>Conclusion</a:t>
            </a:r>
            <a:endParaRPr lang="en-US"/>
          </a:p>
        </p:txBody>
      </p:sp>
      <p:sp>
        <p:nvSpPr>
          <p:cNvPr id="3" name="Content Placeholder 2">
            <a:extLst>
              <a:ext uri="{FF2B5EF4-FFF2-40B4-BE49-F238E27FC236}">
                <a16:creationId xmlns:a16="http://schemas.microsoft.com/office/drawing/2014/main" id="{7BEF0CEA-E223-4725-37CF-D6C44B1281C0}"/>
              </a:ext>
            </a:extLst>
          </p:cNvPr>
          <p:cNvSpPr>
            <a:spLocks noGrp="1"/>
          </p:cNvSpPr>
          <p:nvPr>
            <p:ph idx="1"/>
          </p:nvPr>
        </p:nvSpPr>
        <p:spPr>
          <a:xfrm>
            <a:off x="393192" y="796837"/>
            <a:ext cx="4072636" cy="3817112"/>
          </a:xfrm>
        </p:spPr>
        <p:txBody>
          <a:bodyPr vert="horz" lIns="0" tIns="0" rIns="0" bIns="0" rtlCol="0" anchor="t">
            <a:normAutofit/>
          </a:bodyPr>
          <a:lstStyle/>
          <a:p>
            <a:pPr>
              <a:buNone/>
            </a:pPr>
            <a:r>
              <a:rPr lang="en-US">
                <a:latin typeface="Tisa Offc Serif Pro"/>
              </a:rPr>
              <a:t>Favorite Features</a:t>
            </a:r>
            <a:endParaRPr lang="en-US"/>
          </a:p>
          <a:p>
            <a:pPr marL="685800" lvl="1" indent="-342900">
              <a:buFont typeface="Wingdings" panose="05000000000000000000" pitchFamily="2" charset="2"/>
              <a:buChar char="§"/>
            </a:pPr>
            <a:r>
              <a:rPr lang="en-US"/>
              <a:t>Old exams </a:t>
            </a:r>
          </a:p>
          <a:p>
            <a:pPr marL="685800" lvl="1" indent="-342900">
              <a:buFont typeface="Wingdings" panose="05000000000000000000" pitchFamily="2" charset="2"/>
              <a:buChar char="§"/>
            </a:pPr>
            <a:r>
              <a:rPr lang="en-US"/>
              <a:t>Detailed syllabi with definite grade breakdown </a:t>
            </a:r>
          </a:p>
          <a:p>
            <a:pPr marL="685800" lvl="1" indent="-342900">
              <a:buFont typeface="Wingdings" panose="05000000000000000000" pitchFamily="2" charset="2"/>
              <a:buChar char="§"/>
            </a:pPr>
            <a:r>
              <a:rPr lang="en-US">
                <a:latin typeface="Tisa Offc Serif Pro"/>
              </a:rPr>
              <a:t>Past lecture videos and notes as a reference </a:t>
            </a:r>
          </a:p>
          <a:p>
            <a:pPr marL="685800" lvl="1" indent="-342900">
              <a:buFont typeface="Wingdings" panose="05000000000000000000" pitchFamily="2" charset="2"/>
              <a:buChar char="§"/>
            </a:pPr>
            <a:r>
              <a:rPr lang="en-US">
                <a:latin typeface="Tisa Offc Serif Pro"/>
              </a:rPr>
              <a:t>Combining professors' resources for mutual topics</a:t>
            </a:r>
            <a:endParaRPr lang="en-US"/>
          </a:p>
        </p:txBody>
      </p:sp>
      <p:sp>
        <p:nvSpPr>
          <p:cNvPr id="4" name="Footer Placeholder 3">
            <a:extLst>
              <a:ext uri="{FF2B5EF4-FFF2-40B4-BE49-F238E27FC236}">
                <a16:creationId xmlns:a16="http://schemas.microsoft.com/office/drawing/2014/main" id="{27550211-D922-2CD0-4261-F04509DAD1C2}"/>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6" name="Content Placeholder 2">
            <a:extLst>
              <a:ext uri="{FF2B5EF4-FFF2-40B4-BE49-F238E27FC236}">
                <a16:creationId xmlns:a16="http://schemas.microsoft.com/office/drawing/2014/main" id="{8AE93195-35A0-6047-95DC-392A10E7FCF0}"/>
              </a:ext>
            </a:extLst>
          </p:cNvPr>
          <p:cNvSpPr txBox="1">
            <a:spLocks/>
          </p:cNvSpPr>
          <p:nvPr/>
        </p:nvSpPr>
        <p:spPr>
          <a:xfrm>
            <a:off x="4466516" y="797319"/>
            <a:ext cx="4072636" cy="3817112"/>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0" marR="0" lvl="0" indent="0" algn="l" defTabSz="685800" rtl="0" eaLnBrk="1" fontAlgn="auto" latinLnBrk="0" hangingPunct="1">
              <a:lnSpc>
                <a:spcPct val="100000"/>
              </a:lnSpc>
              <a:spcBef>
                <a:spcPts val="1800"/>
              </a:spcBef>
              <a:spcAft>
                <a:spcPts val="600"/>
              </a:spcAft>
              <a:buClrTx/>
              <a:buSzTx/>
              <a:buFont typeface="System Font Regular"/>
              <a:buNone/>
              <a:tabLst/>
              <a:defRPr/>
            </a:pPr>
            <a:r>
              <a:rPr kumimoji="0" lang="en-US" sz="2400" b="0" i="0" u="none" strike="noStrike" kern="1200" cap="none" spc="0" normalizeH="0" baseline="0" noProof="0">
                <a:ln>
                  <a:noFill/>
                </a:ln>
                <a:solidFill>
                  <a:srgbClr val="154734"/>
                </a:solidFill>
                <a:effectLst/>
                <a:uLnTx/>
                <a:uFillTx/>
                <a:latin typeface="Tisa Offc Serif Pro"/>
                <a:ea typeface="+mn-ea"/>
                <a:cs typeface="+mn-cs"/>
                <a:sym typeface="Arial"/>
              </a:rPr>
              <a:t>Minimum Improvements</a:t>
            </a: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Work not graded for long periods of time </a:t>
            </a: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Lack of communication from professors </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Auto-access link consistency</a:t>
            </a:r>
          </a:p>
          <a:p>
            <a:pPr marL="685800" marR="0" lvl="1" indent="-342900" algn="l" defTabSz="685800" rtl="0" eaLnBrk="1" fontAlgn="auto" latinLnBrk="0" hangingPunct="1">
              <a:lnSpc>
                <a:spcPct val="100000"/>
              </a:lnSpc>
              <a:spcBef>
                <a:spcPts val="375"/>
              </a:spcBef>
              <a:spcAft>
                <a:spcPts val="375"/>
              </a:spcAft>
              <a:buClr>
                <a:srgbClr val="BFD730"/>
              </a:buClr>
              <a:buSzPct val="80000"/>
              <a:buFont typeface="Wingdings" panose="05000000000000000000" pitchFamily="2" charset="2"/>
              <a:buChar char="§"/>
              <a:tabLst/>
              <a:defRPr/>
            </a:pPr>
            <a:r>
              <a:rPr kumimoji="0" lang="en-US" sz="2000" b="0" i="0" u="none" strike="noStrike" kern="1200" cap="none" spc="0" normalizeH="0" baseline="0" noProof="0">
                <a:ln>
                  <a:noFill/>
                </a:ln>
                <a:solidFill>
                  <a:srgbClr val="154734"/>
                </a:solidFill>
                <a:effectLst/>
                <a:uLnTx/>
                <a:uFillTx/>
                <a:latin typeface="Tisa Offc Serif Pro"/>
                <a:ea typeface="+mn-ea"/>
                <a:cs typeface="+mn-cs"/>
                <a:sym typeface="Arial"/>
              </a:rPr>
              <a:t>Lack of information before class begins</a:t>
            </a:r>
            <a:endParaRPr kumimoji="0" lang="en-US" sz="20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p:txBody>
      </p:sp>
    </p:spTree>
    <p:extLst>
      <p:ext uri="{BB962C8B-B14F-4D97-AF65-F5344CB8AC3E}">
        <p14:creationId xmlns:p14="http://schemas.microsoft.com/office/powerpoint/2010/main" val="179865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DDBDB-CA4A-4B46-728C-AFF0D68BECB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10D24B5E-103F-0B4C-7E9E-E2A1AB0DBC55}"/>
              </a:ext>
            </a:extLst>
          </p:cNvPr>
          <p:cNvSpPr>
            <a:spLocks noGrp="1"/>
          </p:cNvSpPr>
          <p:nvPr>
            <p:ph type="subTitle" idx="1"/>
          </p:nvPr>
        </p:nvSpPr>
        <p:spPr>
          <a:xfrm>
            <a:off x="618400" y="3317362"/>
            <a:ext cx="8119872" cy="495309"/>
          </a:xfrm>
        </p:spPr>
        <p:txBody>
          <a:bodyPr/>
          <a:lstStyle/>
          <a:p>
            <a:r>
              <a:rPr lang="en-US"/>
              <a:t>At Missouri S&amp;T</a:t>
            </a:r>
          </a:p>
        </p:txBody>
      </p:sp>
      <p:sp>
        <p:nvSpPr>
          <p:cNvPr id="3" name="Text Placeholder 2">
            <a:extLst>
              <a:ext uri="{FF2B5EF4-FFF2-40B4-BE49-F238E27FC236}">
                <a16:creationId xmlns:a16="http://schemas.microsoft.com/office/drawing/2014/main" id="{5AC14D0F-76C4-1B90-9237-4C5F4A8F40F5}"/>
              </a:ext>
            </a:extLst>
          </p:cNvPr>
          <p:cNvSpPr>
            <a:spLocks noGrp="1"/>
          </p:cNvSpPr>
          <p:nvPr>
            <p:ph type="body" sz="quarter" idx="13"/>
          </p:nvPr>
        </p:nvSpPr>
        <p:spPr>
          <a:xfrm>
            <a:off x="618924" y="1912552"/>
            <a:ext cx="8286449" cy="1324360"/>
          </a:xfrm>
        </p:spPr>
        <p:txBody>
          <a:bodyPr/>
          <a:lstStyle/>
          <a:p>
            <a:r>
              <a:rPr lang="en-US">
                <a:latin typeface="Franklin Gothic Medium"/>
              </a:rPr>
              <a:t>Part 2: Pre-Course Information </a:t>
            </a:r>
          </a:p>
        </p:txBody>
      </p:sp>
    </p:spTree>
    <p:extLst>
      <p:ext uri="{BB962C8B-B14F-4D97-AF65-F5344CB8AC3E}">
        <p14:creationId xmlns:p14="http://schemas.microsoft.com/office/powerpoint/2010/main" val="362368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5FCCE8-4EC1-F072-D216-102C3BCFB818}"/>
              </a:ext>
            </a:extLst>
          </p:cNvPr>
          <p:cNvSpPr/>
          <p:nvPr/>
        </p:nvSpPr>
        <p:spPr>
          <a:xfrm>
            <a:off x="4309760" y="-208311"/>
            <a:ext cx="4834894" cy="49042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54734"/>
              </a:solidFill>
              <a:effectLst/>
              <a:uLnTx/>
              <a:uFillTx/>
              <a:latin typeface="Tisa Offc Serif Pro"/>
              <a:ea typeface="+mn-ea"/>
              <a:cs typeface="+mn-cs"/>
              <a:sym typeface="Arial"/>
            </a:endParaRPr>
          </a:p>
        </p:txBody>
      </p:sp>
      <p:sp>
        <p:nvSpPr>
          <p:cNvPr id="2" name="Title 1">
            <a:extLst>
              <a:ext uri="{FF2B5EF4-FFF2-40B4-BE49-F238E27FC236}">
                <a16:creationId xmlns:a16="http://schemas.microsoft.com/office/drawing/2014/main" id="{7A33E63B-5DCA-0669-A20E-03FC1A4C414F}"/>
              </a:ext>
            </a:extLst>
          </p:cNvPr>
          <p:cNvSpPr>
            <a:spLocks noGrp="1"/>
          </p:cNvSpPr>
          <p:nvPr>
            <p:ph type="title"/>
          </p:nvPr>
        </p:nvSpPr>
        <p:spPr>
          <a:xfrm>
            <a:off x="393191" y="273844"/>
            <a:ext cx="4041649" cy="718048"/>
          </a:xfrm>
        </p:spPr>
        <p:txBody>
          <a:bodyPr/>
          <a:lstStyle/>
          <a:p>
            <a:r>
              <a:rPr lang="en-US"/>
              <a:t>Student Poll</a:t>
            </a:r>
          </a:p>
        </p:txBody>
      </p:sp>
      <p:sp>
        <p:nvSpPr>
          <p:cNvPr id="3" name="Content Placeholder 2">
            <a:extLst>
              <a:ext uri="{FF2B5EF4-FFF2-40B4-BE49-F238E27FC236}">
                <a16:creationId xmlns:a16="http://schemas.microsoft.com/office/drawing/2014/main" id="{D8BDEC7B-F594-E83E-2614-05AAE2A86C63}"/>
              </a:ext>
            </a:extLst>
          </p:cNvPr>
          <p:cNvSpPr>
            <a:spLocks noGrp="1"/>
          </p:cNvSpPr>
          <p:nvPr>
            <p:ph idx="1"/>
          </p:nvPr>
        </p:nvSpPr>
        <p:spPr>
          <a:xfrm>
            <a:off x="393192" y="1221111"/>
            <a:ext cx="3582460" cy="3090672"/>
          </a:xfrm>
        </p:spPr>
        <p:txBody>
          <a:bodyPr>
            <a:normAutofit/>
          </a:bodyPr>
          <a:lstStyle/>
          <a:p>
            <a:r>
              <a:rPr lang="en-US"/>
              <a:t>Created based on student interest and suggestions. </a:t>
            </a:r>
          </a:p>
          <a:p>
            <a:r>
              <a:rPr lang="en-US"/>
              <a:t>Presented during the Student Council Meeting and shared with RSOs.</a:t>
            </a:r>
          </a:p>
          <a:p>
            <a:r>
              <a:rPr lang="en-US"/>
              <a:t>162 Responses. </a:t>
            </a:r>
          </a:p>
        </p:txBody>
      </p:sp>
      <p:sp>
        <p:nvSpPr>
          <p:cNvPr id="4" name="Content Placeholder 3">
            <a:extLst>
              <a:ext uri="{FF2B5EF4-FFF2-40B4-BE49-F238E27FC236}">
                <a16:creationId xmlns:a16="http://schemas.microsoft.com/office/drawing/2014/main" id="{7F630B4A-9A39-1F2A-E705-79C10CC1472F}"/>
              </a:ext>
            </a:extLst>
          </p:cNvPr>
          <p:cNvSpPr>
            <a:spLocks noGrp="1"/>
          </p:cNvSpPr>
          <p:nvPr>
            <p:ph sz="quarter" idx="13"/>
          </p:nvPr>
        </p:nvSpPr>
        <p:spPr>
          <a:xfrm>
            <a:off x="4300121" y="40286"/>
            <a:ext cx="4775158" cy="4695721"/>
          </a:xfrm>
        </p:spPr>
        <p:txBody>
          <a:bodyPr>
            <a:normAutofit fontScale="92500" lnSpcReduction="10000"/>
          </a:bodyPr>
          <a:lstStyle/>
          <a:p>
            <a:pPr marL="342900" indent="-342900"/>
            <a:r>
              <a:rPr lang="en-US"/>
              <a:t>Resources Ranked by Students:</a:t>
            </a:r>
          </a:p>
          <a:p>
            <a:pPr marL="285750" indent="-285750">
              <a:lnSpc>
                <a:spcPct val="120000"/>
              </a:lnSpc>
              <a:spcBef>
                <a:spcPts val="600"/>
              </a:spcBef>
              <a:buFont typeface="Arial" panose="020B0604020202020204" pitchFamily="34" charset="0"/>
              <a:buChar char="•"/>
            </a:pPr>
            <a:r>
              <a:rPr lang="en-US" sz="1400"/>
              <a:t>Access to Old Tests for preparation.</a:t>
            </a:r>
          </a:p>
          <a:p>
            <a:pPr marL="285750" indent="-285750">
              <a:lnSpc>
                <a:spcPct val="120000"/>
              </a:lnSpc>
              <a:spcBef>
                <a:spcPts val="600"/>
              </a:spcBef>
              <a:buFont typeface="Arial" panose="020B0604020202020204" pitchFamily="34" charset="0"/>
              <a:buChar char="•"/>
            </a:pPr>
            <a:r>
              <a:rPr lang="en-US" sz="1400"/>
              <a:t>Access to course lecture videos and PowerPoint notes</a:t>
            </a:r>
          </a:p>
          <a:p>
            <a:pPr marL="285750" indent="-285750">
              <a:lnSpc>
                <a:spcPct val="120000"/>
              </a:lnSpc>
              <a:spcBef>
                <a:spcPts val="600"/>
              </a:spcBef>
              <a:buFont typeface="Arial" panose="020B0604020202020204" pitchFamily="34" charset="0"/>
              <a:buChar char="•"/>
            </a:pPr>
            <a:r>
              <a:rPr lang="en-US" sz="1400"/>
              <a:t>Additional Practice Problems and Examples</a:t>
            </a:r>
          </a:p>
          <a:p>
            <a:pPr marL="285750" indent="-285750">
              <a:lnSpc>
                <a:spcPct val="120000"/>
              </a:lnSpc>
              <a:spcBef>
                <a:spcPts val="600"/>
              </a:spcBef>
              <a:buFont typeface="Arial" panose="020B0604020202020204" pitchFamily="34" charset="0"/>
              <a:buChar char="•"/>
            </a:pPr>
            <a:r>
              <a:rPr lang="en-US" sz="1400"/>
              <a:t>An up-to-date course catalog description</a:t>
            </a:r>
          </a:p>
          <a:p>
            <a:pPr marL="285750" indent="-285750">
              <a:lnSpc>
                <a:spcPct val="120000"/>
              </a:lnSpc>
              <a:spcBef>
                <a:spcPts val="600"/>
              </a:spcBef>
              <a:buFont typeface="Arial" panose="020B0604020202020204" pitchFamily="34" charset="0"/>
              <a:buChar char="•"/>
            </a:pPr>
            <a:r>
              <a:rPr lang="en-US" sz="1400"/>
              <a:t>Information on course expected workload</a:t>
            </a:r>
          </a:p>
          <a:p>
            <a:pPr marL="285750" indent="-285750">
              <a:lnSpc>
                <a:spcPct val="120000"/>
              </a:lnSpc>
              <a:spcBef>
                <a:spcPts val="600"/>
              </a:spcBef>
              <a:buFont typeface="Arial" panose="020B0604020202020204" pitchFamily="34" charset="0"/>
              <a:buChar char="•"/>
            </a:pPr>
            <a:r>
              <a:rPr lang="en-US" sz="1400"/>
              <a:t>Average course GPA per semester</a:t>
            </a:r>
          </a:p>
          <a:p>
            <a:pPr marL="285750" indent="-285750">
              <a:lnSpc>
                <a:spcPct val="120000"/>
              </a:lnSpc>
              <a:spcBef>
                <a:spcPts val="600"/>
              </a:spcBef>
              <a:buFont typeface="Arial" panose="020B0604020202020204" pitchFamily="34" charset="0"/>
              <a:buChar char="•"/>
            </a:pPr>
            <a:r>
              <a:rPr lang="en-US" sz="1400"/>
              <a:t>Information on resources offered for the course (LEAD, tutoring, PLC, etc.) in advance</a:t>
            </a:r>
          </a:p>
          <a:p>
            <a:pPr marL="285750" indent="-285750">
              <a:lnSpc>
                <a:spcPct val="120000"/>
              </a:lnSpc>
              <a:spcBef>
                <a:spcPts val="600"/>
              </a:spcBef>
              <a:buFont typeface="Arial" panose="020B0604020202020204" pitchFamily="34" charset="0"/>
              <a:buChar char="•"/>
            </a:pPr>
            <a:r>
              <a:rPr lang="en-US" sz="1400"/>
              <a:t>Access to which semester a course is offered and by which professor</a:t>
            </a:r>
          </a:p>
          <a:p>
            <a:pPr marL="285750" indent="-285750">
              <a:lnSpc>
                <a:spcPct val="120000"/>
              </a:lnSpc>
              <a:spcBef>
                <a:spcPts val="600"/>
              </a:spcBef>
              <a:buFont typeface="Arial" panose="020B0604020202020204" pitchFamily="34" charset="0"/>
              <a:buChar char="•"/>
            </a:pPr>
            <a:r>
              <a:rPr lang="en-US" sz="1400"/>
              <a:t>Access to historical syllabi</a:t>
            </a:r>
          </a:p>
          <a:p>
            <a:pPr marL="285750" indent="-285750">
              <a:lnSpc>
                <a:spcPct val="120000"/>
              </a:lnSpc>
              <a:spcBef>
                <a:spcPts val="600"/>
              </a:spcBef>
              <a:buFont typeface="Arial" panose="020B0604020202020204" pitchFamily="34" charset="0"/>
              <a:buChar char="•"/>
            </a:pPr>
            <a:r>
              <a:rPr lang="en-US" sz="1400"/>
              <a:t>Easier Access to SET Results </a:t>
            </a:r>
          </a:p>
          <a:p>
            <a:pPr marL="171450" indent="-171450">
              <a:buFont typeface="Wingdings" panose="05000000000000000000" pitchFamily="2" charset="2"/>
              <a:buChar char="Ø"/>
            </a:pPr>
            <a:endParaRPr lang="en-US" sz="1200"/>
          </a:p>
        </p:txBody>
      </p:sp>
      <p:sp>
        <p:nvSpPr>
          <p:cNvPr id="5" name="Footer Placeholder 4">
            <a:extLst>
              <a:ext uri="{FF2B5EF4-FFF2-40B4-BE49-F238E27FC236}">
                <a16:creationId xmlns:a16="http://schemas.microsoft.com/office/drawing/2014/main" id="{26395B25-6E41-1786-9E70-BC910EE88BF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Tree>
    <p:extLst>
      <p:ext uri="{BB962C8B-B14F-4D97-AF65-F5344CB8AC3E}">
        <p14:creationId xmlns:p14="http://schemas.microsoft.com/office/powerpoint/2010/main" val="447535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95C5-005A-0620-9B67-DF85557D823C}"/>
              </a:ext>
            </a:extLst>
          </p:cNvPr>
          <p:cNvSpPr>
            <a:spLocks noGrp="1"/>
          </p:cNvSpPr>
          <p:nvPr>
            <p:ph type="title"/>
          </p:nvPr>
        </p:nvSpPr>
        <p:spPr>
          <a:xfrm>
            <a:off x="1367512" y="0"/>
            <a:ext cx="7886700" cy="718048"/>
          </a:xfrm>
        </p:spPr>
        <p:txBody>
          <a:bodyPr/>
          <a:lstStyle/>
          <a:p>
            <a:r>
              <a:rPr lang="en-US"/>
              <a:t>Results Visual Breakdown</a:t>
            </a:r>
          </a:p>
        </p:txBody>
      </p:sp>
      <p:pic>
        <p:nvPicPr>
          <p:cNvPr id="7" name="Picture 6">
            <a:extLst>
              <a:ext uri="{FF2B5EF4-FFF2-40B4-BE49-F238E27FC236}">
                <a16:creationId xmlns:a16="http://schemas.microsoft.com/office/drawing/2014/main" id="{850FEC5F-84FF-AF5F-84F8-C536C9EEAF51}"/>
              </a:ext>
            </a:extLst>
          </p:cNvPr>
          <p:cNvPicPr>
            <a:picLocks noChangeAspect="1"/>
          </p:cNvPicPr>
          <p:nvPr/>
        </p:nvPicPr>
        <p:blipFill>
          <a:blip r:embed="rId3"/>
          <a:stretch>
            <a:fillRect/>
          </a:stretch>
        </p:blipFill>
        <p:spPr>
          <a:xfrm>
            <a:off x="254" y="615576"/>
            <a:ext cx="6408975" cy="4435224"/>
          </a:xfrm>
          <a:prstGeom prst="rect">
            <a:avLst/>
          </a:prstGeom>
        </p:spPr>
      </p:pic>
      <p:sp>
        <p:nvSpPr>
          <p:cNvPr id="5" name="Content Placeholder 2">
            <a:extLst>
              <a:ext uri="{FF2B5EF4-FFF2-40B4-BE49-F238E27FC236}">
                <a16:creationId xmlns:a16="http://schemas.microsoft.com/office/drawing/2014/main" id="{47A4A831-686B-0D12-CE2A-FFCE5E020981}"/>
              </a:ext>
            </a:extLst>
          </p:cNvPr>
          <p:cNvSpPr txBox="1">
            <a:spLocks/>
          </p:cNvSpPr>
          <p:nvPr/>
        </p:nvSpPr>
        <p:spPr>
          <a:xfrm>
            <a:off x="6643521" y="1693875"/>
            <a:ext cx="2408776" cy="3817112"/>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0" marR="0" lvl="0" indent="0" algn="l" defTabSz="685800" rtl="0" eaLnBrk="1" fontAlgn="auto" latinLnBrk="0" hangingPunct="1">
              <a:lnSpc>
                <a:spcPct val="100000"/>
              </a:lnSpc>
              <a:spcBef>
                <a:spcPts val="1800"/>
              </a:spcBef>
              <a:spcAft>
                <a:spcPts val="600"/>
              </a:spcAft>
              <a:buClrTx/>
              <a:buSzTx/>
              <a:buFont typeface="System Font Regular"/>
              <a:buNone/>
              <a:tabLst/>
              <a:defRPr/>
            </a:pPr>
            <a:r>
              <a:rPr kumimoji="0" lang="en-US" sz="2400" b="0" i="0" u="none" strike="noStrike" kern="1200" cap="none" spc="0" normalizeH="0" baseline="0" noProof="0">
                <a:ln>
                  <a:noFill/>
                </a:ln>
                <a:solidFill>
                  <a:srgbClr val="154734"/>
                </a:solidFill>
                <a:effectLst/>
                <a:uLnTx/>
                <a:uFillTx/>
                <a:latin typeface="Tisa Offc Serif Pro"/>
                <a:ea typeface="+mn-ea"/>
                <a:cs typeface="+mn-cs"/>
                <a:sym typeface="Arial"/>
              </a:rPr>
              <a:t>Students are first focused on resources during the course, but also before a course begins</a:t>
            </a:r>
            <a:endParaRPr kumimoji="0" lang="en-US" sz="2400" b="0" i="0" u="none" strike="noStrike" kern="1200" cap="none" spc="0" normalizeH="0" baseline="0" noProof="0">
              <a:ln>
                <a:noFill/>
              </a:ln>
              <a:solidFill>
                <a:srgbClr val="154734"/>
              </a:solidFill>
              <a:effectLst/>
              <a:uLnTx/>
              <a:uFillTx/>
              <a:latin typeface="Tisa Offc Serif Pro" panose="02010504030101020102" pitchFamily="2" charset="0"/>
              <a:ea typeface="+mn-ea"/>
              <a:cs typeface="+mn-cs"/>
              <a:sym typeface="Arial"/>
            </a:endParaRPr>
          </a:p>
        </p:txBody>
      </p:sp>
    </p:spTree>
    <p:extLst>
      <p:ext uri="{BB962C8B-B14F-4D97-AF65-F5344CB8AC3E}">
        <p14:creationId xmlns:p14="http://schemas.microsoft.com/office/powerpoint/2010/main" val="130324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09B749-6FE9-A88F-0BF1-5C23405649FF}"/>
              </a:ext>
            </a:extLst>
          </p:cNvPr>
          <p:cNvSpPr>
            <a:spLocks noGrp="1"/>
          </p:cNvSpPr>
          <p:nvPr>
            <p:ph type="subTitle" idx="1"/>
          </p:nvPr>
        </p:nvSpPr>
        <p:spPr/>
        <p:txBody>
          <a:bodyPr/>
          <a:lstStyle/>
          <a:p>
            <a:r>
              <a:rPr lang="en-US"/>
              <a:t>Competitors Analyzed: Mizzou, Purdue, Georgia Tech, UVA</a:t>
            </a:r>
          </a:p>
        </p:txBody>
      </p:sp>
      <p:sp>
        <p:nvSpPr>
          <p:cNvPr id="3" name="Text Placeholder 2">
            <a:extLst>
              <a:ext uri="{FF2B5EF4-FFF2-40B4-BE49-F238E27FC236}">
                <a16:creationId xmlns:a16="http://schemas.microsoft.com/office/drawing/2014/main" id="{9002E96B-C81D-429F-BCFB-F88F980C11E2}"/>
              </a:ext>
            </a:extLst>
          </p:cNvPr>
          <p:cNvSpPr>
            <a:spLocks noGrp="1"/>
          </p:cNvSpPr>
          <p:nvPr>
            <p:ph type="body" sz="quarter" idx="13"/>
          </p:nvPr>
        </p:nvSpPr>
        <p:spPr/>
        <p:txBody>
          <a:bodyPr/>
          <a:lstStyle/>
          <a:p>
            <a:r>
              <a:rPr lang="en-US"/>
              <a:t>Other Campus Offerings</a:t>
            </a:r>
          </a:p>
        </p:txBody>
      </p:sp>
    </p:spTree>
    <p:extLst>
      <p:ext uri="{BB962C8B-B14F-4D97-AF65-F5344CB8AC3E}">
        <p14:creationId xmlns:p14="http://schemas.microsoft.com/office/powerpoint/2010/main" val="283203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350347-B957-22FD-6A86-EF9BEBAE36BD}"/>
              </a:ext>
            </a:extLst>
          </p:cNvPr>
          <p:cNvSpPr>
            <a:spLocks noGrp="1"/>
          </p:cNvSpPr>
          <p:nvPr>
            <p:ph idx="1"/>
          </p:nvPr>
        </p:nvSpPr>
        <p:spPr>
          <a:xfrm>
            <a:off x="320850" y="933325"/>
            <a:ext cx="3972893" cy="3387272"/>
          </a:xfrm>
        </p:spPr>
        <p:txBody>
          <a:bodyPr vert="horz" lIns="0" tIns="0" rIns="0" bIns="0" rtlCol="0" anchor="t">
            <a:normAutofit/>
          </a:bodyPr>
          <a:lstStyle/>
          <a:p>
            <a:pPr marL="342900" indent="-342900">
              <a:buFont typeface="Wingdings"/>
              <a:buChar char="Ø"/>
            </a:pPr>
            <a:r>
              <a:rPr lang="en-US">
                <a:latin typeface="Tisa Offc Serif Pro"/>
              </a:rPr>
              <a:t>Internal review of classes</a:t>
            </a:r>
            <a:endParaRPr lang="en-US"/>
          </a:p>
          <a:p>
            <a:pPr marL="685800" lvl="1" indent="-342900">
              <a:buClr>
                <a:srgbClr val="BFD730"/>
              </a:buClr>
              <a:buFont typeface="Courier New"/>
              <a:buChar char="o"/>
            </a:pPr>
            <a:r>
              <a:rPr lang="en-US">
                <a:latin typeface="Tisa Offc Serif Pro"/>
              </a:rPr>
              <a:t>Workload distribution</a:t>
            </a:r>
          </a:p>
          <a:p>
            <a:pPr marL="342900" indent="-342900">
              <a:buFont typeface="Wingdings"/>
              <a:buChar char="Ø"/>
            </a:pPr>
            <a:r>
              <a:rPr lang="en-US">
                <a:latin typeface="Tisa Offc Serif Pro"/>
              </a:rPr>
              <a:t>Difficulty ratings and GPA by semester </a:t>
            </a:r>
          </a:p>
        </p:txBody>
      </p:sp>
      <p:sp>
        <p:nvSpPr>
          <p:cNvPr id="3" name="Footer Placeholder 2">
            <a:extLst>
              <a:ext uri="{FF2B5EF4-FFF2-40B4-BE49-F238E27FC236}">
                <a16:creationId xmlns:a16="http://schemas.microsoft.com/office/drawing/2014/main" id="{8DFBCB58-9B06-4ACF-5503-74309792C421}"/>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5" name="Title 4">
            <a:extLst>
              <a:ext uri="{FF2B5EF4-FFF2-40B4-BE49-F238E27FC236}">
                <a16:creationId xmlns:a16="http://schemas.microsoft.com/office/drawing/2014/main" id="{B82B5F61-5068-DF10-03D4-1407382BDC51}"/>
              </a:ext>
            </a:extLst>
          </p:cNvPr>
          <p:cNvSpPr>
            <a:spLocks noGrp="1"/>
          </p:cNvSpPr>
          <p:nvPr>
            <p:ph type="title"/>
          </p:nvPr>
        </p:nvSpPr>
        <p:spPr/>
        <p:txBody>
          <a:bodyPr/>
          <a:lstStyle/>
          <a:p>
            <a:r>
              <a:rPr lang="en-US">
                <a:latin typeface="Franklin Gothic Demi"/>
              </a:rPr>
              <a:t>University of Virginia</a:t>
            </a:r>
            <a:endParaRPr lang="en-US"/>
          </a:p>
        </p:txBody>
      </p:sp>
      <p:pic>
        <p:nvPicPr>
          <p:cNvPr id="4" name="Picture 3" descr="A screenshot of a course&#10;&#10;AI-generated content may be incorrect.">
            <a:extLst>
              <a:ext uri="{FF2B5EF4-FFF2-40B4-BE49-F238E27FC236}">
                <a16:creationId xmlns:a16="http://schemas.microsoft.com/office/drawing/2014/main" id="{388C9D9F-1C4B-3B31-A88B-5B289737E844}"/>
              </a:ext>
            </a:extLst>
          </p:cNvPr>
          <p:cNvPicPr>
            <a:picLocks noChangeAspect="1"/>
          </p:cNvPicPr>
          <p:nvPr/>
        </p:nvPicPr>
        <p:blipFill>
          <a:blip r:embed="rId2"/>
          <a:stretch>
            <a:fillRect/>
          </a:stretch>
        </p:blipFill>
        <p:spPr>
          <a:xfrm>
            <a:off x="4297099" y="110424"/>
            <a:ext cx="4774556" cy="2347283"/>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609D53A-0DB7-0076-339D-B99AF7B38104}"/>
              </a:ext>
            </a:extLst>
          </p:cNvPr>
          <p:cNvPicPr>
            <a:picLocks noChangeAspect="1"/>
          </p:cNvPicPr>
          <p:nvPr/>
        </p:nvPicPr>
        <p:blipFill>
          <a:blip r:embed="rId3"/>
          <a:stretch>
            <a:fillRect/>
          </a:stretch>
        </p:blipFill>
        <p:spPr>
          <a:xfrm>
            <a:off x="3236543" y="2388398"/>
            <a:ext cx="5382229" cy="2348866"/>
          </a:xfrm>
          <a:prstGeom prst="rect">
            <a:avLst/>
          </a:prstGeom>
        </p:spPr>
      </p:pic>
    </p:spTree>
    <p:extLst>
      <p:ext uri="{BB962C8B-B14F-4D97-AF65-F5344CB8AC3E}">
        <p14:creationId xmlns:p14="http://schemas.microsoft.com/office/powerpoint/2010/main" val="232063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46F0-C230-27D0-D6B2-CC6AC8559A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5E27A-1FF0-92FD-F0B0-73E7107936F5}"/>
              </a:ext>
            </a:extLst>
          </p:cNvPr>
          <p:cNvSpPr>
            <a:spLocks noGrp="1"/>
          </p:cNvSpPr>
          <p:nvPr>
            <p:ph idx="1"/>
          </p:nvPr>
        </p:nvSpPr>
        <p:spPr>
          <a:xfrm>
            <a:off x="60420" y="955028"/>
            <a:ext cx="2222223" cy="3119608"/>
          </a:xfrm>
        </p:spPr>
        <p:txBody>
          <a:bodyPr vert="horz" lIns="0" tIns="0" rIns="0" bIns="0" rtlCol="0" anchor="t">
            <a:normAutofit fontScale="92500" lnSpcReduction="10000"/>
          </a:bodyPr>
          <a:lstStyle/>
          <a:p>
            <a:pPr marL="342900" indent="-342900">
              <a:buFont typeface="Wingdings"/>
              <a:buChar char="Ø"/>
            </a:pPr>
            <a:r>
              <a:rPr lang="en-US">
                <a:latin typeface="Tisa Offc Serif Pro"/>
              </a:rPr>
              <a:t>Grade Distributions</a:t>
            </a:r>
            <a:endParaRPr lang="en-US" err="1"/>
          </a:p>
          <a:p>
            <a:pPr marL="342900" indent="-342900">
              <a:buFont typeface="Wingdings"/>
              <a:buChar char="Ø"/>
            </a:pPr>
            <a:r>
              <a:rPr lang="en-US">
                <a:latin typeface="Tisa Offc Serif Pro"/>
              </a:rPr>
              <a:t>Class Offered Format and Structure</a:t>
            </a:r>
          </a:p>
          <a:p>
            <a:pPr marL="342900" indent="-342900">
              <a:buFont typeface="Wingdings"/>
              <a:buChar char="Ø"/>
            </a:pPr>
            <a:r>
              <a:rPr lang="en-US">
                <a:latin typeface="Tisa Offc Serif Pro"/>
              </a:rPr>
              <a:t>Class Offerings </a:t>
            </a:r>
          </a:p>
          <a:p>
            <a:pPr marL="342900" indent="-342900">
              <a:buFont typeface="Wingdings"/>
              <a:buChar char="Ø"/>
            </a:pPr>
            <a:r>
              <a:rPr lang="en-US">
                <a:latin typeface="Tisa Offc Serif Pro"/>
              </a:rPr>
              <a:t>Instructors</a:t>
            </a:r>
          </a:p>
          <a:p>
            <a:pPr marL="342900" indent="-342900">
              <a:buFont typeface="Wingdings"/>
              <a:buChar char="Ø"/>
            </a:pPr>
            <a:endParaRPr lang="en-US">
              <a:latin typeface="Tisa Offc Serif Pro"/>
            </a:endParaRPr>
          </a:p>
        </p:txBody>
      </p:sp>
      <p:sp>
        <p:nvSpPr>
          <p:cNvPr id="3" name="Footer Placeholder 2">
            <a:extLst>
              <a:ext uri="{FF2B5EF4-FFF2-40B4-BE49-F238E27FC236}">
                <a16:creationId xmlns:a16="http://schemas.microsoft.com/office/drawing/2014/main" id="{A89E14B8-2FE8-4773-B901-7056199D2F98}"/>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5" name="Title 4">
            <a:extLst>
              <a:ext uri="{FF2B5EF4-FFF2-40B4-BE49-F238E27FC236}">
                <a16:creationId xmlns:a16="http://schemas.microsoft.com/office/drawing/2014/main" id="{829EFB1E-C151-F6CD-E7AA-17878CB7AC65}"/>
              </a:ext>
            </a:extLst>
          </p:cNvPr>
          <p:cNvSpPr>
            <a:spLocks noGrp="1"/>
          </p:cNvSpPr>
          <p:nvPr>
            <p:ph type="title"/>
          </p:nvPr>
        </p:nvSpPr>
        <p:spPr/>
        <p:txBody>
          <a:bodyPr/>
          <a:lstStyle/>
          <a:p>
            <a:r>
              <a:rPr lang="en-US">
                <a:latin typeface="Franklin Gothic Demi"/>
              </a:rPr>
              <a:t>Purdue: Boiler Classes</a:t>
            </a:r>
            <a:endParaRPr lang="en-US"/>
          </a:p>
        </p:txBody>
      </p:sp>
      <p:pic>
        <p:nvPicPr>
          <p:cNvPr id="4" name="Picture 3" descr="A screenshot of a computer&#10;&#10;AI-generated content may be incorrect.">
            <a:extLst>
              <a:ext uri="{FF2B5EF4-FFF2-40B4-BE49-F238E27FC236}">
                <a16:creationId xmlns:a16="http://schemas.microsoft.com/office/drawing/2014/main" id="{89A1D641-4956-0FF8-B357-EE2CDD9A0234}"/>
              </a:ext>
            </a:extLst>
          </p:cNvPr>
          <p:cNvPicPr>
            <a:picLocks noChangeAspect="1"/>
          </p:cNvPicPr>
          <p:nvPr/>
        </p:nvPicPr>
        <p:blipFill>
          <a:blip r:embed="rId2"/>
          <a:stretch>
            <a:fillRect/>
          </a:stretch>
        </p:blipFill>
        <p:spPr>
          <a:xfrm>
            <a:off x="2286000" y="670365"/>
            <a:ext cx="6858000" cy="3810003"/>
          </a:xfrm>
          <a:prstGeom prst="rect">
            <a:avLst/>
          </a:prstGeom>
        </p:spPr>
      </p:pic>
    </p:spTree>
    <p:extLst>
      <p:ext uri="{BB962C8B-B14F-4D97-AF65-F5344CB8AC3E}">
        <p14:creationId xmlns:p14="http://schemas.microsoft.com/office/powerpoint/2010/main" val="151007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365A-2B66-4344-7A72-E412CB2064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4BEF1F-C4E4-CDE4-8515-E98112261C8E}"/>
              </a:ext>
            </a:extLst>
          </p:cNvPr>
          <p:cNvSpPr>
            <a:spLocks noGrp="1"/>
          </p:cNvSpPr>
          <p:nvPr>
            <p:ph idx="1"/>
          </p:nvPr>
        </p:nvSpPr>
        <p:spPr>
          <a:xfrm>
            <a:off x="183400" y="976731"/>
            <a:ext cx="2424781" cy="3336633"/>
          </a:xfrm>
        </p:spPr>
        <p:txBody>
          <a:bodyPr vert="horz" lIns="0" tIns="0" rIns="0" bIns="0" rtlCol="0" anchor="t">
            <a:normAutofit fontScale="92500"/>
          </a:bodyPr>
          <a:lstStyle/>
          <a:p>
            <a:pPr marL="342900" indent="-342900">
              <a:buFont typeface="Wingdings"/>
              <a:buChar char="Ø"/>
            </a:pPr>
            <a:r>
              <a:rPr lang="en-US">
                <a:latin typeface="Tisa Offc Serif Pro"/>
              </a:rPr>
              <a:t>Grade distributions with professor, class size, and term breakdown</a:t>
            </a:r>
          </a:p>
          <a:p>
            <a:pPr marL="342900" indent="-342900">
              <a:buFont typeface="Wingdings"/>
              <a:buChar char="Ø"/>
            </a:pPr>
            <a:r>
              <a:rPr lang="en-US">
                <a:latin typeface="Tisa Offc Serif Pro"/>
              </a:rPr>
              <a:t>Course Description</a:t>
            </a:r>
          </a:p>
          <a:p>
            <a:pPr marL="342900" indent="-342900">
              <a:buFont typeface="Wingdings"/>
              <a:buChar char="Ø"/>
            </a:pPr>
            <a:r>
              <a:rPr lang="en-US">
                <a:latin typeface="Tisa Offc Serif Pro"/>
              </a:rPr>
              <a:t>Internal Website</a:t>
            </a:r>
            <a:endParaRPr lang="en-US"/>
          </a:p>
        </p:txBody>
      </p:sp>
      <p:sp>
        <p:nvSpPr>
          <p:cNvPr id="3" name="Footer Placeholder 2">
            <a:extLst>
              <a:ext uri="{FF2B5EF4-FFF2-40B4-BE49-F238E27FC236}">
                <a16:creationId xmlns:a16="http://schemas.microsoft.com/office/drawing/2014/main" id="{7F7F3489-2BE8-0DFE-5FCD-E60339A63F7F}"/>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5" name="Title 4">
            <a:extLst>
              <a:ext uri="{FF2B5EF4-FFF2-40B4-BE49-F238E27FC236}">
                <a16:creationId xmlns:a16="http://schemas.microsoft.com/office/drawing/2014/main" id="{1629655D-D09E-C9A1-3025-B23F8C2E63F6}"/>
              </a:ext>
            </a:extLst>
          </p:cNvPr>
          <p:cNvSpPr>
            <a:spLocks noGrp="1"/>
          </p:cNvSpPr>
          <p:nvPr>
            <p:ph type="title"/>
          </p:nvPr>
        </p:nvSpPr>
        <p:spPr/>
        <p:txBody>
          <a:bodyPr/>
          <a:lstStyle/>
          <a:p>
            <a:r>
              <a:rPr lang="en-US">
                <a:latin typeface="Franklin Gothic Demi"/>
              </a:rPr>
              <a:t>Georgia Tech: Course Critique </a:t>
            </a:r>
            <a:endParaRPr lang="en-US"/>
          </a:p>
        </p:txBody>
      </p:sp>
      <p:pic>
        <p:nvPicPr>
          <p:cNvPr id="4" name="Picture 3" descr="A screenshot of a computer&#10;&#10;AI-generated content may be incorrect.">
            <a:extLst>
              <a:ext uri="{FF2B5EF4-FFF2-40B4-BE49-F238E27FC236}">
                <a16:creationId xmlns:a16="http://schemas.microsoft.com/office/drawing/2014/main" id="{BE235050-345C-5EC3-15BE-1DCC3301B058}"/>
              </a:ext>
            </a:extLst>
          </p:cNvPr>
          <p:cNvPicPr>
            <a:picLocks noChangeAspect="1"/>
          </p:cNvPicPr>
          <p:nvPr/>
        </p:nvPicPr>
        <p:blipFill>
          <a:blip r:embed="rId2"/>
          <a:stretch>
            <a:fillRect/>
          </a:stretch>
        </p:blipFill>
        <p:spPr>
          <a:xfrm>
            <a:off x="2915373" y="1088363"/>
            <a:ext cx="5968197" cy="3219970"/>
          </a:xfrm>
          <a:prstGeom prst="rect">
            <a:avLst/>
          </a:prstGeom>
        </p:spPr>
      </p:pic>
    </p:spTree>
    <p:extLst>
      <p:ext uri="{BB962C8B-B14F-4D97-AF65-F5344CB8AC3E}">
        <p14:creationId xmlns:p14="http://schemas.microsoft.com/office/powerpoint/2010/main" val="27050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159853-026E-667F-10DF-E07872BA2A52}"/>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A526BA0-F315-6304-279B-072B197FFD57}"/>
              </a:ext>
            </a:extLst>
          </p:cNvPr>
          <p:cNvSpPr>
            <a:spLocks noGrp="1"/>
          </p:cNvSpPr>
          <p:nvPr>
            <p:ph type="ctrTitle"/>
          </p:nvPr>
        </p:nvSpPr>
        <p:spPr/>
        <p:txBody>
          <a:bodyPr/>
          <a:lstStyle/>
          <a:p>
            <a:r>
              <a:rPr lang="en-US" dirty="0"/>
              <a:t>II. Roll Call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J. Schlegel, Secretary</a:t>
            </a:r>
          </a:p>
        </p:txBody>
      </p:sp>
      <p:sp>
        <p:nvSpPr>
          <p:cNvPr id="3" name="Slide Number Placeholder 2">
            <a:extLst>
              <a:ext uri="{FF2B5EF4-FFF2-40B4-BE49-F238E27FC236}">
                <a16:creationId xmlns:a16="http://schemas.microsoft.com/office/drawing/2014/main" id="{01DDF8B9-182A-72D9-AA1E-E044265745C3}"/>
              </a:ext>
            </a:extLst>
          </p:cNvPr>
          <p:cNvSpPr>
            <a:spLocks noGrp="1"/>
          </p:cNvSpPr>
          <p:nvPr>
            <p:ph type="sldNum" sz="quarter" idx="12"/>
          </p:nvPr>
        </p:nvSpPr>
        <p:spPr/>
        <p:txBody>
          <a:bodyPr/>
          <a:lstStyle/>
          <a:p>
            <a:fld id="{1CF77CCB-A837-3E49-BD58-C1431ED74FC9}" type="slidenum">
              <a:rPr lang="en-US" smtClean="0"/>
              <a:pPr/>
              <a:t>4</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14456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46D5-9E87-EAE6-6CDF-41C09AC637B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A54D7-3B80-96E8-A15C-9830B212B86C}"/>
              </a:ext>
            </a:extLst>
          </p:cNvPr>
          <p:cNvSpPr>
            <a:spLocks noGrp="1"/>
          </p:cNvSpPr>
          <p:nvPr>
            <p:ph idx="1"/>
          </p:nvPr>
        </p:nvSpPr>
        <p:spPr>
          <a:xfrm>
            <a:off x="262977" y="1099712"/>
            <a:ext cx="2952875" cy="3112374"/>
          </a:xfrm>
        </p:spPr>
        <p:txBody>
          <a:bodyPr vert="horz" lIns="0" tIns="0" rIns="0" bIns="0" rtlCol="0" anchor="t">
            <a:normAutofit/>
          </a:bodyPr>
          <a:lstStyle/>
          <a:p>
            <a:pPr marL="342900" indent="-342900">
              <a:buFont typeface="Wingdings"/>
              <a:buChar char="Ø"/>
            </a:pPr>
            <a:r>
              <a:rPr lang="en-US">
                <a:latin typeface="Tisa Offc Serif Pro"/>
              </a:rPr>
              <a:t>Can look at syllabi behind SSO login</a:t>
            </a:r>
          </a:p>
          <a:p>
            <a:pPr marL="342900" indent="-342900">
              <a:buFont typeface="Wingdings"/>
              <a:buChar char="Ø"/>
            </a:pPr>
            <a:r>
              <a:rPr lang="en-US">
                <a:latin typeface="Tisa Offc Serif Pro"/>
              </a:rPr>
              <a:t>Guide to the course</a:t>
            </a:r>
          </a:p>
          <a:p>
            <a:pPr marL="342900" indent="-342900">
              <a:buFont typeface="Wingdings"/>
              <a:buChar char="Ø"/>
            </a:pPr>
            <a:r>
              <a:rPr lang="en-US">
                <a:latin typeface="Tisa Offc Serif Pro"/>
              </a:rPr>
              <a:t>If there is an associated website</a:t>
            </a:r>
          </a:p>
        </p:txBody>
      </p:sp>
      <p:sp>
        <p:nvSpPr>
          <p:cNvPr id="3" name="Footer Placeholder 2">
            <a:extLst>
              <a:ext uri="{FF2B5EF4-FFF2-40B4-BE49-F238E27FC236}">
                <a16:creationId xmlns:a16="http://schemas.microsoft.com/office/drawing/2014/main" id="{C2553859-B19B-9E5F-3551-FB9DE5386D34}"/>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5" name="Title 4">
            <a:extLst>
              <a:ext uri="{FF2B5EF4-FFF2-40B4-BE49-F238E27FC236}">
                <a16:creationId xmlns:a16="http://schemas.microsoft.com/office/drawing/2014/main" id="{CF293755-7536-723F-B26A-6501ADAECD96}"/>
              </a:ext>
            </a:extLst>
          </p:cNvPr>
          <p:cNvSpPr>
            <a:spLocks noGrp="1"/>
          </p:cNvSpPr>
          <p:nvPr>
            <p:ph type="title"/>
          </p:nvPr>
        </p:nvSpPr>
        <p:spPr/>
        <p:txBody>
          <a:bodyPr/>
          <a:lstStyle/>
          <a:p>
            <a:r>
              <a:rPr lang="en-US">
                <a:latin typeface="Franklin Gothic Demi"/>
              </a:rPr>
              <a:t>Harvard</a:t>
            </a:r>
            <a:endParaRPr lang="en-US"/>
          </a:p>
        </p:txBody>
      </p:sp>
      <p:pic>
        <p:nvPicPr>
          <p:cNvPr id="6" name="Picture 5" descr="A screenshot of a computer&#10;&#10;AI-generated content may be incorrect.">
            <a:extLst>
              <a:ext uri="{FF2B5EF4-FFF2-40B4-BE49-F238E27FC236}">
                <a16:creationId xmlns:a16="http://schemas.microsoft.com/office/drawing/2014/main" id="{CC10F88A-6FD1-C287-8569-D08A3FAF700F}"/>
              </a:ext>
            </a:extLst>
          </p:cNvPr>
          <p:cNvPicPr>
            <a:picLocks noChangeAspect="1"/>
          </p:cNvPicPr>
          <p:nvPr/>
        </p:nvPicPr>
        <p:blipFill>
          <a:blip r:embed="rId2"/>
          <a:srcRect r="-131" b="20534"/>
          <a:stretch/>
        </p:blipFill>
        <p:spPr>
          <a:xfrm>
            <a:off x="3135534" y="122981"/>
            <a:ext cx="5896820" cy="4347743"/>
          </a:xfrm>
          <a:prstGeom prst="rect">
            <a:avLst/>
          </a:prstGeom>
        </p:spPr>
      </p:pic>
    </p:spTree>
    <p:extLst>
      <p:ext uri="{BB962C8B-B14F-4D97-AF65-F5344CB8AC3E}">
        <p14:creationId xmlns:p14="http://schemas.microsoft.com/office/powerpoint/2010/main" val="395871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54F0-B59B-608B-497F-C443211C72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2E64E-838E-EDF3-8D2D-18BAD03C33A6}"/>
              </a:ext>
            </a:extLst>
          </p:cNvPr>
          <p:cNvSpPr>
            <a:spLocks noGrp="1"/>
          </p:cNvSpPr>
          <p:nvPr>
            <p:ph idx="1"/>
          </p:nvPr>
        </p:nvSpPr>
        <p:spPr>
          <a:xfrm>
            <a:off x="262977" y="1360142"/>
            <a:ext cx="2952875" cy="3112374"/>
          </a:xfrm>
        </p:spPr>
        <p:txBody>
          <a:bodyPr vert="horz" lIns="0" tIns="0" rIns="0" bIns="0" rtlCol="0" anchor="t">
            <a:normAutofit/>
          </a:bodyPr>
          <a:lstStyle/>
          <a:p>
            <a:pPr marL="342900" indent="-342900">
              <a:buFont typeface="Wingdings"/>
              <a:buChar char="Ø"/>
            </a:pPr>
            <a:r>
              <a:rPr lang="en-US">
                <a:latin typeface="Tisa Offc Serif Pro"/>
              </a:rPr>
              <a:t>Search by:</a:t>
            </a:r>
            <a:endParaRPr lang="en-US"/>
          </a:p>
          <a:p>
            <a:pPr marL="685800" lvl="1" indent="-342900">
              <a:buClr>
                <a:srgbClr val="BFD730"/>
              </a:buClr>
              <a:buFont typeface="Courier New"/>
              <a:buChar char="o"/>
            </a:pPr>
            <a:r>
              <a:rPr lang="en-US">
                <a:latin typeface="Tisa Offc Serif Pro"/>
              </a:rPr>
              <a:t>Term</a:t>
            </a:r>
            <a:endParaRPr lang="en-US"/>
          </a:p>
          <a:p>
            <a:pPr marL="685800" lvl="1" indent="-342900">
              <a:buClr>
                <a:srgbClr val="BFD730"/>
              </a:buClr>
              <a:buFont typeface="Courier New"/>
              <a:buChar char="o"/>
            </a:pPr>
            <a:r>
              <a:rPr lang="en-US">
                <a:latin typeface="Tisa Offc Serif Pro"/>
              </a:rPr>
              <a:t>Professor</a:t>
            </a:r>
            <a:endParaRPr lang="en-US"/>
          </a:p>
          <a:p>
            <a:pPr marL="685800" lvl="1" indent="-342900">
              <a:buClr>
                <a:srgbClr val="BFD730"/>
              </a:buClr>
              <a:buFont typeface="Courier New"/>
              <a:buChar char="o"/>
            </a:pPr>
            <a:r>
              <a:rPr lang="en-US">
                <a:latin typeface="Tisa Offc Serif Pro"/>
              </a:rPr>
              <a:t>Subject </a:t>
            </a:r>
          </a:p>
          <a:p>
            <a:pPr marL="685800" lvl="1" indent="-342900">
              <a:buClr>
                <a:srgbClr val="BFD730"/>
              </a:buClr>
              <a:buFont typeface="Courier New"/>
              <a:buChar char="o"/>
            </a:pPr>
            <a:r>
              <a:rPr lang="en-US">
                <a:latin typeface="Tisa Offc Serif Pro"/>
              </a:rPr>
              <a:t>Class</a:t>
            </a:r>
          </a:p>
        </p:txBody>
      </p:sp>
      <p:sp>
        <p:nvSpPr>
          <p:cNvPr id="3" name="Footer Placeholder 2">
            <a:extLst>
              <a:ext uri="{FF2B5EF4-FFF2-40B4-BE49-F238E27FC236}">
                <a16:creationId xmlns:a16="http://schemas.microsoft.com/office/drawing/2014/main" id="{F8FEEC80-E438-2FA2-85F9-7652BD518DC8}"/>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
        <p:nvSpPr>
          <p:cNvPr id="5" name="Title 4">
            <a:extLst>
              <a:ext uri="{FF2B5EF4-FFF2-40B4-BE49-F238E27FC236}">
                <a16:creationId xmlns:a16="http://schemas.microsoft.com/office/drawing/2014/main" id="{8DAA76FB-6443-09F4-52CD-9C87F7E4D363}"/>
              </a:ext>
            </a:extLst>
          </p:cNvPr>
          <p:cNvSpPr>
            <a:spLocks noGrp="1"/>
          </p:cNvSpPr>
          <p:nvPr>
            <p:ph type="title"/>
          </p:nvPr>
        </p:nvSpPr>
        <p:spPr/>
        <p:txBody>
          <a:bodyPr/>
          <a:lstStyle/>
          <a:p>
            <a:r>
              <a:rPr lang="en-US">
                <a:latin typeface="Franklin Gothic Demi"/>
              </a:rPr>
              <a:t>Mizzou: Grade Distributions</a:t>
            </a:r>
            <a:endParaRPr lang="en-US"/>
          </a:p>
        </p:txBody>
      </p:sp>
      <p:pic>
        <p:nvPicPr>
          <p:cNvPr id="4" name="Picture 3" descr="A screenshot of a computer&#10;&#10;AI-generated content may be incorrect.">
            <a:extLst>
              <a:ext uri="{FF2B5EF4-FFF2-40B4-BE49-F238E27FC236}">
                <a16:creationId xmlns:a16="http://schemas.microsoft.com/office/drawing/2014/main" id="{95C7B4A0-C31B-A047-83DA-A598BA82770E}"/>
              </a:ext>
            </a:extLst>
          </p:cNvPr>
          <p:cNvPicPr>
            <a:picLocks noChangeAspect="1"/>
          </p:cNvPicPr>
          <p:nvPr/>
        </p:nvPicPr>
        <p:blipFill>
          <a:blip r:embed="rId2"/>
          <a:stretch>
            <a:fillRect/>
          </a:stretch>
        </p:blipFill>
        <p:spPr>
          <a:xfrm>
            <a:off x="2286237" y="672778"/>
            <a:ext cx="6705606" cy="3978798"/>
          </a:xfrm>
          <a:prstGeom prst="rect">
            <a:avLst/>
          </a:prstGeom>
        </p:spPr>
      </p:pic>
    </p:spTree>
    <p:extLst>
      <p:ext uri="{BB962C8B-B14F-4D97-AF65-F5344CB8AC3E}">
        <p14:creationId xmlns:p14="http://schemas.microsoft.com/office/powerpoint/2010/main" val="3037925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69FEF-373A-5EE0-27F9-6A8C0047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65A1D-7E46-1646-4AA9-BEA8EB25B330}"/>
              </a:ext>
            </a:extLst>
          </p:cNvPr>
          <p:cNvSpPr>
            <a:spLocks noGrp="1"/>
          </p:cNvSpPr>
          <p:nvPr>
            <p:ph type="title"/>
          </p:nvPr>
        </p:nvSpPr>
        <p:spPr/>
        <p:txBody>
          <a:bodyPr/>
          <a:lstStyle/>
          <a:p>
            <a:r>
              <a:rPr lang="en-US">
                <a:latin typeface="Franklin Gothic Demi"/>
              </a:rPr>
              <a:t>Conclusion</a:t>
            </a:r>
            <a:endParaRPr lang="en-US"/>
          </a:p>
        </p:txBody>
      </p:sp>
      <p:sp>
        <p:nvSpPr>
          <p:cNvPr id="3" name="Content Placeholder 2">
            <a:extLst>
              <a:ext uri="{FF2B5EF4-FFF2-40B4-BE49-F238E27FC236}">
                <a16:creationId xmlns:a16="http://schemas.microsoft.com/office/drawing/2014/main" id="{83976E60-4FFA-EC88-0513-177197DD9FCB}"/>
              </a:ext>
            </a:extLst>
          </p:cNvPr>
          <p:cNvSpPr>
            <a:spLocks noGrp="1"/>
          </p:cNvSpPr>
          <p:nvPr>
            <p:ph idx="1"/>
          </p:nvPr>
        </p:nvSpPr>
        <p:spPr>
          <a:xfrm>
            <a:off x="393192" y="731729"/>
            <a:ext cx="6995242" cy="4366910"/>
          </a:xfrm>
        </p:spPr>
        <p:txBody>
          <a:bodyPr vert="horz" lIns="0" tIns="0" rIns="0" bIns="0" rtlCol="0" anchor="t">
            <a:normAutofit/>
          </a:bodyPr>
          <a:lstStyle/>
          <a:p>
            <a:pPr>
              <a:buNone/>
            </a:pPr>
            <a:r>
              <a:rPr lang="en-US">
                <a:latin typeface="Tisa Offc Serif Pro"/>
              </a:rPr>
              <a:t>Favorite Features</a:t>
            </a:r>
            <a:endParaRPr lang="en-US"/>
          </a:p>
          <a:p>
            <a:pPr lvl="2" indent="-255270">
              <a:buFont typeface="Wingdings" panose="05000000000000000000" pitchFamily="2" charset="2"/>
              <a:buChar char="§"/>
            </a:pPr>
            <a:r>
              <a:rPr lang="en-US" sz="2400">
                <a:latin typeface="Tisa Offc Serif Pro"/>
              </a:rPr>
              <a:t>Difficulty rating of course</a:t>
            </a:r>
          </a:p>
          <a:p>
            <a:pPr lvl="3">
              <a:buFont typeface="Arial" panose="05000000000000000000" pitchFamily="2" charset="2"/>
              <a:buChar char="•"/>
            </a:pPr>
            <a:r>
              <a:rPr lang="en-US" sz="2200">
                <a:latin typeface="Tisa Offc Serif Pro"/>
              </a:rPr>
              <a:t>Potentially similar to an expected workload question</a:t>
            </a:r>
          </a:p>
          <a:p>
            <a:pPr lvl="2" indent="-255270">
              <a:buClr>
                <a:srgbClr val="2DCCD3"/>
              </a:buClr>
              <a:buFont typeface="Wingdings" panose="05000000000000000000" pitchFamily="2" charset="2"/>
              <a:buChar char="§"/>
            </a:pPr>
            <a:r>
              <a:rPr lang="en-US" sz="2400">
                <a:latin typeface="Tisa Offc Serif Pro"/>
              </a:rPr>
              <a:t>GPA distribution </a:t>
            </a:r>
          </a:p>
          <a:p>
            <a:pPr lvl="2" indent="-255270">
              <a:buClr>
                <a:srgbClr val="2DCCD3"/>
              </a:buClr>
              <a:buFont typeface="Wingdings" panose="05000000000000000000" pitchFamily="2" charset="2"/>
              <a:buChar char="§"/>
            </a:pPr>
            <a:r>
              <a:rPr lang="en-US" sz="2400">
                <a:latin typeface="Tisa Offc Serif Pro"/>
              </a:rPr>
              <a:t>Instructor information</a:t>
            </a:r>
          </a:p>
          <a:p>
            <a:pPr marL="319405" lvl="2" indent="0">
              <a:buClr>
                <a:srgbClr val="2DCCD3"/>
              </a:buClr>
              <a:buNone/>
            </a:pPr>
            <a:r>
              <a:rPr lang="en-US" sz="2400">
                <a:latin typeface="Tisa Offc Serif Pro"/>
              </a:rPr>
              <a:t>This information will help prepare students for the semester, easing anxiety, and assisting with retention</a:t>
            </a:r>
          </a:p>
        </p:txBody>
      </p:sp>
      <p:sp>
        <p:nvSpPr>
          <p:cNvPr id="4" name="Footer Placeholder 3">
            <a:extLst>
              <a:ext uri="{FF2B5EF4-FFF2-40B4-BE49-F238E27FC236}">
                <a16:creationId xmlns:a16="http://schemas.microsoft.com/office/drawing/2014/main" id="{DA9294B1-8878-D74B-8C4B-B698D825193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Tree>
    <p:extLst>
      <p:ext uri="{BB962C8B-B14F-4D97-AF65-F5344CB8AC3E}">
        <p14:creationId xmlns:p14="http://schemas.microsoft.com/office/powerpoint/2010/main" val="359345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C1BCB1-8A2D-1C50-450F-D8E75F4F0711}"/>
              </a:ext>
            </a:extLst>
          </p:cNvPr>
          <p:cNvSpPr>
            <a:spLocks noGrp="1"/>
          </p:cNvSpPr>
          <p:nvPr>
            <p:ph type="subTitle" idx="1"/>
          </p:nvPr>
        </p:nvSpPr>
        <p:spPr>
          <a:xfrm>
            <a:off x="697976" y="3310128"/>
            <a:ext cx="7490681" cy="495309"/>
          </a:xfrm>
        </p:spPr>
        <p:txBody>
          <a:bodyPr vert="horz" lIns="0" tIns="0" rIns="0" bIns="0" rtlCol="0" anchor="t">
            <a:noAutofit/>
          </a:bodyPr>
          <a:lstStyle/>
          <a:p>
            <a:r>
              <a:rPr lang="en-US">
                <a:latin typeface="Franklin Gothic Medium"/>
              </a:rPr>
              <a:t>Faculty Collaboration, </a:t>
            </a:r>
            <a:r>
              <a:rPr lang="en-US" err="1">
                <a:latin typeface="Franklin Gothic Medium"/>
              </a:rPr>
              <a:t>Stellic</a:t>
            </a:r>
            <a:r>
              <a:rPr lang="en-US">
                <a:latin typeface="Franklin Gothic Medium"/>
              </a:rPr>
              <a:t>, </a:t>
            </a:r>
            <a:r>
              <a:rPr lang="en-US" err="1">
                <a:latin typeface="Franklin Gothic Medium"/>
              </a:rPr>
              <a:t>MyS&amp;T</a:t>
            </a:r>
          </a:p>
        </p:txBody>
      </p:sp>
      <p:sp>
        <p:nvSpPr>
          <p:cNvPr id="3" name="Text Placeholder 2">
            <a:extLst>
              <a:ext uri="{FF2B5EF4-FFF2-40B4-BE49-F238E27FC236}">
                <a16:creationId xmlns:a16="http://schemas.microsoft.com/office/drawing/2014/main" id="{7AA29909-8553-0660-F348-0C4FECC055D7}"/>
              </a:ext>
            </a:extLst>
          </p:cNvPr>
          <p:cNvSpPr>
            <a:spLocks noGrp="1"/>
          </p:cNvSpPr>
          <p:nvPr>
            <p:ph type="body" sz="quarter" idx="13"/>
          </p:nvPr>
        </p:nvSpPr>
        <p:spPr/>
        <p:txBody>
          <a:bodyPr/>
          <a:lstStyle/>
          <a:p>
            <a:r>
              <a:rPr lang="en-US"/>
              <a:t>Potential Solutions</a:t>
            </a:r>
          </a:p>
        </p:txBody>
      </p:sp>
    </p:spTree>
    <p:extLst>
      <p:ext uri="{BB962C8B-B14F-4D97-AF65-F5344CB8AC3E}">
        <p14:creationId xmlns:p14="http://schemas.microsoft.com/office/powerpoint/2010/main" val="1963179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10A0-60B3-C02F-FFEE-EB7D6CA1FC48}"/>
              </a:ext>
            </a:extLst>
          </p:cNvPr>
          <p:cNvSpPr>
            <a:spLocks noGrp="1"/>
          </p:cNvSpPr>
          <p:nvPr>
            <p:ph type="title"/>
          </p:nvPr>
        </p:nvSpPr>
        <p:spPr/>
        <p:txBody>
          <a:bodyPr/>
          <a:lstStyle/>
          <a:p>
            <a:r>
              <a:rPr lang="en-US">
                <a:latin typeface="Franklin Gothic Medium"/>
              </a:rPr>
              <a:t>List of Recommendations</a:t>
            </a:r>
            <a:endParaRPr lang="en-US"/>
          </a:p>
        </p:txBody>
      </p:sp>
      <p:sp>
        <p:nvSpPr>
          <p:cNvPr id="3" name="Content Placeholder 2">
            <a:extLst>
              <a:ext uri="{FF2B5EF4-FFF2-40B4-BE49-F238E27FC236}">
                <a16:creationId xmlns:a16="http://schemas.microsoft.com/office/drawing/2014/main" id="{890AA269-8CB8-6F65-6A9D-44CBE17A0922}"/>
              </a:ext>
            </a:extLst>
          </p:cNvPr>
          <p:cNvSpPr>
            <a:spLocks noGrp="1"/>
          </p:cNvSpPr>
          <p:nvPr>
            <p:ph idx="1"/>
          </p:nvPr>
        </p:nvSpPr>
        <p:spPr>
          <a:xfrm>
            <a:off x="393192" y="1250047"/>
            <a:ext cx="8462164" cy="3063687"/>
          </a:xfrm>
        </p:spPr>
        <p:txBody>
          <a:bodyPr vert="horz" lIns="0" tIns="0" rIns="0" bIns="0" rtlCol="0" anchor="t">
            <a:normAutofit fontScale="92500" lnSpcReduction="20000"/>
          </a:bodyPr>
          <a:lstStyle/>
          <a:p>
            <a:pPr marL="342900" indent="-342900">
              <a:buFont typeface="Wingdings"/>
              <a:buChar char="Ø"/>
            </a:pPr>
            <a:r>
              <a:rPr lang="en-US">
                <a:latin typeface="Tisa Offc Serif Pro"/>
              </a:rPr>
              <a:t>Provide standardized training for Canvas so all professors provide basic information in a standardized way (grading, textbook access, syllabi, Student Success Center information)</a:t>
            </a:r>
          </a:p>
          <a:p>
            <a:pPr marL="342900" indent="-342900">
              <a:buFont typeface="Wingdings"/>
              <a:buChar char="Ø"/>
            </a:pPr>
            <a:r>
              <a:rPr lang="en-US">
                <a:latin typeface="Tisa Offc Serif Pro"/>
              </a:rPr>
              <a:t>Expected workload or challenge rating for courses on the SET</a:t>
            </a:r>
          </a:p>
          <a:p>
            <a:pPr marL="342900" indent="-342900">
              <a:buFont typeface="Wingdings"/>
              <a:buChar char="Ø"/>
            </a:pPr>
            <a:r>
              <a:rPr lang="en-US">
                <a:latin typeface="Tisa Offc Serif Pro"/>
              </a:rPr>
              <a:t>Provide old assignments or exams as practice</a:t>
            </a:r>
            <a:endParaRPr lang="en-US"/>
          </a:p>
          <a:p>
            <a:pPr marL="342900" indent="-342900">
              <a:buFont typeface="Wingdings"/>
              <a:buChar char="Ø"/>
            </a:pPr>
            <a:r>
              <a:rPr lang="en-US">
                <a:latin typeface="Tisa Offc Serif Pro"/>
              </a:rPr>
              <a:t>Create a central location for course information with information on format, GPA, instructors, semesters offered, etc. </a:t>
            </a:r>
            <a:endParaRPr lang="en-US"/>
          </a:p>
          <a:p>
            <a:pPr marL="342900" indent="-342900">
              <a:buFont typeface="Wingdings"/>
              <a:buChar char="Ø"/>
            </a:pPr>
            <a:endParaRPr lang="en-US"/>
          </a:p>
        </p:txBody>
      </p:sp>
      <p:sp>
        <p:nvSpPr>
          <p:cNvPr id="4" name="Footer Placeholder 3">
            <a:extLst>
              <a:ext uri="{FF2B5EF4-FFF2-40B4-BE49-F238E27FC236}">
                <a16:creationId xmlns:a16="http://schemas.microsoft.com/office/drawing/2014/main" id="{5C3D05DA-0576-F128-9616-86557ABA7ACB}"/>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Arial"/>
                <a:sym typeface="Arial"/>
              </a:rPr>
              <a:t>Missouri University of Science and Technology</a:t>
            </a:r>
          </a:p>
        </p:txBody>
      </p:sp>
    </p:spTree>
    <p:extLst>
      <p:ext uri="{BB962C8B-B14F-4D97-AF65-F5344CB8AC3E}">
        <p14:creationId xmlns:p14="http://schemas.microsoft.com/office/powerpoint/2010/main" val="399956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B72C7-0908-351F-5E3D-A8F6C0A80E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744D81B-4E9B-D51C-13F8-17E8970243B5}"/>
              </a:ext>
            </a:extLst>
          </p:cNvPr>
          <p:cNvSpPr>
            <a:spLocks noGrp="1"/>
          </p:cNvSpPr>
          <p:nvPr>
            <p:ph type="body" sz="quarter" idx="13"/>
          </p:nvPr>
        </p:nvSpPr>
        <p:spPr/>
        <p:txBody>
          <a:bodyPr/>
          <a:lstStyle/>
          <a:p>
            <a:r>
              <a:rPr lang="en-US">
                <a:latin typeface="Franklin Gothic Medium"/>
              </a:rPr>
              <a:t>Questions?</a:t>
            </a:r>
            <a:endParaRPr lang="en-US"/>
          </a:p>
        </p:txBody>
      </p:sp>
    </p:spTree>
    <p:extLst>
      <p:ext uri="{BB962C8B-B14F-4D97-AF65-F5344CB8AC3E}">
        <p14:creationId xmlns:p14="http://schemas.microsoft.com/office/powerpoint/2010/main" val="2874426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7CC5-00D3-F251-33C3-F35A1FB4D554}"/>
              </a:ext>
            </a:extLst>
          </p:cNvPr>
          <p:cNvSpPr>
            <a:spLocks noGrp="1"/>
          </p:cNvSpPr>
          <p:nvPr>
            <p:ph type="title"/>
          </p:nvPr>
        </p:nvSpPr>
        <p:spPr/>
        <p:txBody>
          <a:bodyPr/>
          <a:lstStyle/>
          <a:p>
            <a:r>
              <a:rPr lang="en-US" dirty="0">
                <a:cs typeface="Calibri Light"/>
              </a:rPr>
              <a:t>Key Priorities (From Sep. 19)</a:t>
            </a:r>
            <a:endParaRPr lang="en-US" dirty="0"/>
          </a:p>
        </p:txBody>
      </p:sp>
      <p:sp>
        <p:nvSpPr>
          <p:cNvPr id="3" name="Content Placeholder 2">
            <a:extLst>
              <a:ext uri="{FF2B5EF4-FFF2-40B4-BE49-F238E27FC236}">
                <a16:creationId xmlns:a16="http://schemas.microsoft.com/office/drawing/2014/main" id="{D6EBEE26-6795-4765-D7ED-77E1FF8B139B}"/>
              </a:ext>
            </a:extLst>
          </p:cNvPr>
          <p:cNvSpPr>
            <a:spLocks noGrp="1"/>
          </p:cNvSpPr>
          <p:nvPr>
            <p:ph idx="1"/>
          </p:nvPr>
        </p:nvSpPr>
        <p:spPr/>
        <p:txBody>
          <a:bodyPr vert="horz" lIns="0" tIns="45720" rIns="0" bIns="45720" rtlCol="0" anchor="t">
            <a:normAutofit fontScale="62500" lnSpcReduction="20000"/>
          </a:bodyPr>
          <a:lstStyle/>
          <a:p>
            <a:pPr marL="342900" indent="-342900">
              <a:buAutoNum type="arabicPeriod"/>
            </a:pPr>
            <a:r>
              <a:rPr lang="en-US" dirty="0">
                <a:highlight>
                  <a:srgbClr val="78BE20"/>
                </a:highlight>
                <a:cs typeface="Calibri"/>
              </a:rPr>
              <a:t>Renegotiation of Student Activity Fee and other funding on campus with administration</a:t>
            </a:r>
          </a:p>
          <a:p>
            <a:pPr marL="342900" indent="-342900">
              <a:buAutoNum type="arabicPeriod"/>
            </a:pPr>
            <a:r>
              <a:rPr lang="en-US" dirty="0">
                <a:cs typeface="Calibri"/>
              </a:rPr>
              <a:t>Better inform students during advising and registration process</a:t>
            </a:r>
          </a:p>
          <a:p>
            <a:pPr marL="505206" lvl="1" indent="-285750"/>
            <a:r>
              <a:rPr lang="en-US" dirty="0">
                <a:cs typeface="Calibri"/>
              </a:rPr>
              <a:t>In Progress: Course Information System, Advising Overhaul</a:t>
            </a:r>
          </a:p>
          <a:p>
            <a:pPr marL="342900" indent="-342900">
              <a:buAutoNum type="arabicPeriod"/>
            </a:pPr>
            <a:r>
              <a:rPr lang="en-US" dirty="0">
                <a:cs typeface="Calibri"/>
              </a:rPr>
              <a:t>Work with CET Committee to increase student response rate</a:t>
            </a:r>
          </a:p>
          <a:p>
            <a:pPr marL="505206" lvl="1" indent="-285750"/>
            <a:r>
              <a:rPr lang="en-US" dirty="0">
                <a:cs typeface="Calibri"/>
              </a:rPr>
              <a:t>In Progress: CET Info Availability, </a:t>
            </a:r>
            <a:r>
              <a:rPr lang="en-US">
                <a:cs typeface="Calibri"/>
              </a:rPr>
              <a:t>Increased Benefit to Students</a:t>
            </a:r>
            <a:endParaRPr lang="en-US" dirty="0">
              <a:cs typeface="Calibri"/>
            </a:endParaRPr>
          </a:p>
          <a:p>
            <a:pPr marL="342900" indent="-342900">
              <a:buAutoNum type="arabicPeriod"/>
            </a:pPr>
            <a:r>
              <a:rPr lang="en-US" dirty="0">
                <a:highlight>
                  <a:srgbClr val="78BE20"/>
                </a:highlight>
                <a:cs typeface="Calibri"/>
              </a:rPr>
              <a:t>More engagement from Student Council members</a:t>
            </a:r>
          </a:p>
          <a:p>
            <a:pPr marL="342900" indent="-342900">
              <a:buAutoNum type="arabicPeriod"/>
            </a:pPr>
            <a:r>
              <a:rPr lang="en-US" dirty="0">
                <a:highlight>
                  <a:srgbClr val="78BE20"/>
                </a:highlight>
                <a:cs typeface="Calibri"/>
              </a:rPr>
              <a:t>Increase communication with administrators and faculty</a:t>
            </a:r>
          </a:p>
        </p:txBody>
      </p:sp>
      <p:sp>
        <p:nvSpPr>
          <p:cNvPr id="4" name="Subtitle 3">
            <a:extLst>
              <a:ext uri="{FF2B5EF4-FFF2-40B4-BE49-F238E27FC236}">
                <a16:creationId xmlns:a16="http://schemas.microsoft.com/office/drawing/2014/main" id="{F6C9D45D-7E2D-2262-346D-B9E443CA57A1}"/>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3999385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4E6B-579B-F00A-AB67-B21A7E0512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9989B-F9C5-B30D-A539-150706310EFD}"/>
              </a:ext>
            </a:extLst>
          </p:cNvPr>
          <p:cNvSpPr>
            <a:spLocks noGrp="1"/>
          </p:cNvSpPr>
          <p:nvPr>
            <p:ph idx="1"/>
          </p:nvPr>
        </p:nvSpPr>
        <p:spPr/>
        <p:txBody>
          <a:bodyPr>
            <a:normAutofit fontScale="92500" lnSpcReduction="20000"/>
          </a:bodyPr>
          <a:lstStyle/>
          <a:p>
            <a:r>
              <a:rPr lang="en-US" dirty="0"/>
              <a:t>Successful Year for STUCO</a:t>
            </a:r>
          </a:p>
          <a:p>
            <a:pPr lvl="1"/>
            <a:r>
              <a:rPr lang="en-US" dirty="0"/>
              <a:t>Lots of major actions taken</a:t>
            </a:r>
          </a:p>
          <a:p>
            <a:pPr lvl="1"/>
            <a:r>
              <a:rPr lang="en-US" i="1" dirty="0"/>
              <a:t>“Make the voice of the students a force to be reckoned with”</a:t>
            </a:r>
          </a:p>
          <a:p>
            <a:pPr lvl="1"/>
            <a:r>
              <a:rPr lang="en-US" dirty="0"/>
              <a:t>Hoping to keep momentum next year</a:t>
            </a:r>
          </a:p>
          <a:p>
            <a:r>
              <a:rPr lang="en-US" dirty="0"/>
              <a:t>From Me:</a:t>
            </a:r>
          </a:p>
          <a:p>
            <a:pPr lvl="1"/>
            <a:r>
              <a:rPr lang="en-US" dirty="0"/>
              <a:t>It has been an honor to work with you all</a:t>
            </a:r>
          </a:p>
          <a:p>
            <a:pPr lvl="1"/>
            <a:r>
              <a:rPr lang="en-US" dirty="0"/>
              <a:t>Best of luck next year!</a:t>
            </a:r>
          </a:p>
        </p:txBody>
      </p:sp>
      <p:sp>
        <p:nvSpPr>
          <p:cNvPr id="4" name="Content Placeholder 3">
            <a:extLst>
              <a:ext uri="{FF2B5EF4-FFF2-40B4-BE49-F238E27FC236}">
                <a16:creationId xmlns:a16="http://schemas.microsoft.com/office/drawing/2014/main" id="{81A33E19-1A5B-F595-9A4D-6C4722BE6DC7}"/>
              </a:ext>
            </a:extLst>
          </p:cNvPr>
          <p:cNvSpPr>
            <a:spLocks noGrp="1"/>
          </p:cNvSpPr>
          <p:nvPr>
            <p:ph sz="quarter" idx="13"/>
          </p:nvPr>
        </p:nvSpPr>
        <p:spPr/>
        <p:txBody>
          <a:bodyPr>
            <a:normAutofit fontScale="62500" lnSpcReduction="20000"/>
          </a:bodyPr>
          <a:lstStyle/>
          <a:p>
            <a:r>
              <a:rPr lang="en-US" b="1" dirty="0"/>
              <a:t>Aiden Pickett</a:t>
            </a:r>
            <a:br>
              <a:rPr lang="en-US" b="1" dirty="0"/>
            </a:br>
            <a:r>
              <a:rPr lang="en-US" dirty="0"/>
              <a:t>Student Body President</a:t>
            </a:r>
          </a:p>
          <a:p>
            <a:r>
              <a:rPr lang="en-US" b="1" dirty="0"/>
              <a:t>Lillie Zimmermann</a:t>
            </a:r>
            <a:br>
              <a:rPr lang="en-US" b="1" dirty="0"/>
            </a:br>
            <a:r>
              <a:rPr lang="en-US" dirty="0"/>
              <a:t>Vice President, Engagement and Outreach</a:t>
            </a:r>
          </a:p>
          <a:p>
            <a:r>
              <a:rPr lang="en-US" b="1" dirty="0"/>
              <a:t>Neil Maxwell</a:t>
            </a:r>
            <a:br>
              <a:rPr lang="en-US" b="1" dirty="0"/>
            </a:br>
            <a:r>
              <a:rPr lang="en-US" dirty="0"/>
              <a:t>Vice President, Operations</a:t>
            </a:r>
          </a:p>
          <a:p>
            <a:r>
              <a:rPr lang="en-US" b="1" dirty="0"/>
              <a:t>Audrey Tang</a:t>
            </a:r>
            <a:br>
              <a:rPr lang="en-US" b="1" dirty="0"/>
            </a:br>
            <a:r>
              <a:rPr lang="en-US" dirty="0"/>
              <a:t>Vice President, Student Services</a:t>
            </a:r>
          </a:p>
          <a:p>
            <a:r>
              <a:rPr lang="en-US" b="1" dirty="0"/>
              <a:t>Shawn Rottinghaus</a:t>
            </a:r>
            <a:br>
              <a:rPr lang="en-US" b="1" dirty="0"/>
            </a:br>
            <a:r>
              <a:rPr lang="en-US" dirty="0"/>
              <a:t>Vice President, Academic Affairs</a:t>
            </a:r>
            <a:endParaRPr lang="en-US" b="1" dirty="0"/>
          </a:p>
        </p:txBody>
      </p:sp>
      <p:sp>
        <p:nvSpPr>
          <p:cNvPr id="2" name="Title 1">
            <a:extLst>
              <a:ext uri="{FF2B5EF4-FFF2-40B4-BE49-F238E27FC236}">
                <a16:creationId xmlns:a16="http://schemas.microsoft.com/office/drawing/2014/main" id="{B8683543-AA4B-37A5-40AD-F4B500B9EA9A}"/>
              </a:ext>
            </a:extLst>
          </p:cNvPr>
          <p:cNvSpPr>
            <a:spLocks noGrp="1"/>
          </p:cNvSpPr>
          <p:nvPr>
            <p:ph type="title"/>
          </p:nvPr>
        </p:nvSpPr>
        <p:spPr/>
        <p:txBody>
          <a:bodyPr/>
          <a:lstStyle/>
          <a:p>
            <a:r>
              <a:rPr lang="en-US" dirty="0"/>
              <a:t>To Conclude</a:t>
            </a:r>
          </a:p>
        </p:txBody>
      </p:sp>
      <p:sp>
        <p:nvSpPr>
          <p:cNvPr id="5" name="Text Placeholder 4">
            <a:extLst>
              <a:ext uri="{FF2B5EF4-FFF2-40B4-BE49-F238E27FC236}">
                <a16:creationId xmlns:a16="http://schemas.microsoft.com/office/drawing/2014/main" id="{C43D0C8C-32AF-A916-B7D3-F0BAA0F1F2F8}"/>
              </a:ext>
            </a:extLst>
          </p:cNvPr>
          <p:cNvSpPr>
            <a:spLocks noGrp="1"/>
          </p:cNvSpPr>
          <p:nvPr>
            <p:ph type="subTitle" idx="4294967295"/>
          </p:nvPr>
        </p:nvSpPr>
        <p:spPr>
          <a:xfrm>
            <a:off x="393192" y="736882"/>
            <a:ext cx="8357616" cy="306692"/>
          </a:xfrm>
        </p:spPr>
        <p:txBody>
          <a:bodyPr>
            <a:normAutofit fontScale="62500" lnSpcReduction="20000"/>
          </a:bodyPr>
          <a:lstStyle/>
          <a:p>
            <a:r>
              <a:rPr lang="en-US" dirty="0"/>
              <a:t>Thank you!</a:t>
            </a:r>
          </a:p>
        </p:txBody>
      </p:sp>
      <p:sp>
        <p:nvSpPr>
          <p:cNvPr id="6" name="Text Placeholder 5">
            <a:extLst>
              <a:ext uri="{FF2B5EF4-FFF2-40B4-BE49-F238E27FC236}">
                <a16:creationId xmlns:a16="http://schemas.microsoft.com/office/drawing/2014/main" id="{34454B3A-45C3-5CED-A7F7-52BBDA74D15D}"/>
              </a:ext>
            </a:extLst>
          </p:cNvPr>
          <p:cNvSpPr>
            <a:spLocks noGrp="1"/>
          </p:cNvSpPr>
          <p:nvPr>
            <p:ph type="body" sz="quarter" idx="4294967295"/>
          </p:nvPr>
        </p:nvSpPr>
        <p:spPr>
          <a:xfrm>
            <a:off x="4709162" y="736882"/>
            <a:ext cx="3702050" cy="552450"/>
          </a:xfrm>
        </p:spPr>
        <p:txBody>
          <a:bodyPr/>
          <a:lstStyle/>
          <a:p>
            <a:r>
              <a:rPr lang="en-US" dirty="0"/>
              <a:t>Incoming Officers</a:t>
            </a:r>
          </a:p>
        </p:txBody>
      </p:sp>
    </p:spTree>
    <p:extLst>
      <p:ext uri="{BB962C8B-B14F-4D97-AF65-F5344CB8AC3E}">
        <p14:creationId xmlns:p14="http://schemas.microsoft.com/office/powerpoint/2010/main" val="2984353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D2FC-9CAB-68FF-CFE2-15104EA0AAAD}"/>
              </a:ext>
            </a:extLst>
          </p:cNvPr>
          <p:cNvSpPr>
            <a:spLocks noGrp="1"/>
          </p:cNvSpPr>
          <p:nvPr>
            <p:ph type="ctrTitle"/>
          </p:nvPr>
        </p:nvSpPr>
        <p:spPr/>
        <p:txBody>
          <a:bodyPr>
            <a:normAutofit/>
          </a:bodyPr>
          <a:lstStyle/>
          <a:p>
            <a:r>
              <a:rPr lang="en-US" sz="3600" b="1" dirty="0"/>
              <a:t>Questions?</a:t>
            </a:r>
          </a:p>
        </p:txBody>
      </p:sp>
      <p:sp>
        <p:nvSpPr>
          <p:cNvPr id="3" name="Content Placeholder 2">
            <a:extLst>
              <a:ext uri="{FF2B5EF4-FFF2-40B4-BE49-F238E27FC236}">
                <a16:creationId xmlns:a16="http://schemas.microsoft.com/office/drawing/2014/main" id="{93F7A79E-D8EC-FEC0-F1EF-414036291E9E}"/>
              </a:ext>
            </a:extLst>
          </p:cNvPr>
          <p:cNvSpPr>
            <a:spLocks noGrp="1"/>
          </p:cNvSpPr>
          <p:nvPr>
            <p:ph type="body" sz="quarter" idx="13"/>
          </p:nvPr>
        </p:nvSpPr>
        <p:spPr/>
        <p:txBody>
          <a:bodyPr/>
          <a:lstStyle/>
          <a:p>
            <a:r>
              <a:rPr lang="en-US" b="1" dirty="0"/>
              <a:t>Contact Information</a:t>
            </a:r>
          </a:p>
          <a:p>
            <a:r>
              <a:rPr lang="en-US" dirty="0">
                <a:hlinkClick r:id="rId2"/>
              </a:rPr>
              <a:t>stuco@mst.edu</a:t>
            </a:r>
            <a:endParaRPr lang="en-US" dirty="0"/>
          </a:p>
          <a:p>
            <a:r>
              <a:rPr lang="en-US" dirty="0"/>
              <a:t>(573) 341-4280</a:t>
            </a:r>
          </a:p>
          <a:p>
            <a:r>
              <a:rPr lang="en-US" dirty="0"/>
              <a:t>Room 232, Havener Center</a:t>
            </a:r>
          </a:p>
          <a:p>
            <a:r>
              <a:rPr lang="en-US" dirty="0">
                <a:hlinkClick r:id="rId3"/>
              </a:rPr>
              <a:t>https://stuco.mst.edu</a:t>
            </a:r>
            <a:endParaRPr lang="en-US" dirty="0"/>
          </a:p>
          <a:p>
            <a:r>
              <a:rPr lang="en-US" i="1" dirty="0"/>
              <a:t>Office Hours available on our website</a:t>
            </a:r>
          </a:p>
          <a:p>
            <a:endParaRPr lang="en-US" dirty="0"/>
          </a:p>
          <a:p>
            <a:endParaRPr lang="en-US" dirty="0"/>
          </a:p>
          <a:p>
            <a:r>
              <a:rPr lang="en-US" b="1" dirty="0"/>
              <a:t>Martin De La Hunt</a:t>
            </a:r>
          </a:p>
          <a:p>
            <a:r>
              <a:rPr lang="en-US" dirty="0">
                <a:hlinkClick r:id="rId4"/>
              </a:rPr>
              <a:t>martin.delahunt@mst.edu</a:t>
            </a:r>
            <a:endParaRPr lang="en-US" dirty="0"/>
          </a:p>
        </p:txBody>
      </p:sp>
      <p:sp>
        <p:nvSpPr>
          <p:cNvPr id="4" name="Text Placeholder 3">
            <a:extLst>
              <a:ext uri="{FF2B5EF4-FFF2-40B4-BE49-F238E27FC236}">
                <a16:creationId xmlns:a16="http://schemas.microsoft.com/office/drawing/2014/main" id="{3707CE1A-8A5E-1296-D307-D56367DD479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16562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5D19C3C-5787-8E5E-A902-4927799E0EB5}"/>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9F15BB82-08CF-291E-205B-F06672343D12}"/>
              </a:ext>
            </a:extLst>
          </p:cNvPr>
          <p:cNvSpPr>
            <a:spLocks noGrp="1"/>
          </p:cNvSpPr>
          <p:nvPr>
            <p:ph type="ctrTitle"/>
          </p:nvPr>
        </p:nvSpPr>
        <p:spPr/>
        <p:txBody>
          <a:bodyPr/>
          <a:lstStyle/>
          <a:p>
            <a:r>
              <a:rPr lang="en-US" dirty="0"/>
              <a:t>V. Campus Reports</a:t>
            </a:r>
            <a:br>
              <a:rPr lang="en-US" dirty="0"/>
            </a:br>
            <a:r>
              <a:rPr lang="en-US" dirty="0"/>
              <a:t>	</a:t>
            </a:r>
            <a:r>
              <a:rPr lang="en-US" sz="3600" dirty="0"/>
              <a:t>C. Council of Graduate    </a:t>
            </a:r>
            <a:br>
              <a:rPr lang="en-US" sz="3600" dirty="0"/>
            </a:br>
            <a:r>
              <a:rPr lang="en-US" sz="3600" dirty="0"/>
              <a:t>          Students</a:t>
            </a:r>
          </a:p>
        </p:txBody>
      </p:sp>
      <p:sp>
        <p:nvSpPr>
          <p:cNvPr id="6" name="Subtitle 5">
            <a:extLst>
              <a:ext uri="{FF2B5EF4-FFF2-40B4-BE49-F238E27FC236}">
                <a16:creationId xmlns:a16="http://schemas.microsoft.com/office/drawing/2014/main" id="{C49DB0C3-6D49-89BA-F8B4-418818F45670}"/>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5897A04E-163D-8F1D-2561-99964174C73B}"/>
              </a:ext>
            </a:extLst>
          </p:cNvPr>
          <p:cNvSpPr>
            <a:spLocks noGrp="1"/>
          </p:cNvSpPr>
          <p:nvPr>
            <p:ph type="sldNum" sz="quarter" idx="12"/>
          </p:nvPr>
        </p:nvSpPr>
        <p:spPr/>
        <p:txBody>
          <a:bodyPr/>
          <a:lstStyle/>
          <a:p>
            <a:fld id="{1CF77CCB-A837-3E49-BD58-C1431ED74FC9}" type="slidenum">
              <a:rPr lang="en-US" smtClean="0"/>
              <a:pPr/>
              <a:t>49</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2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8D0C6B-0725-8E60-711E-F30026AA571E}"/>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90F4775-4A72-3DA4-001A-2D77BD48BC80}"/>
              </a:ext>
            </a:extLst>
          </p:cNvPr>
          <p:cNvSpPr>
            <a:spLocks noGrp="1"/>
          </p:cNvSpPr>
          <p:nvPr>
            <p:ph type="ctrTitle"/>
          </p:nvPr>
        </p:nvSpPr>
        <p:spPr/>
        <p:txBody>
          <a:bodyPr/>
          <a:lstStyle/>
          <a:p>
            <a:r>
              <a:rPr lang="en-US" dirty="0"/>
              <a:t>III. Consent Agenda</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a:t>
            </a:r>
          </a:p>
        </p:txBody>
      </p:sp>
      <p:sp>
        <p:nvSpPr>
          <p:cNvPr id="3" name="Slide Number Placeholder 2">
            <a:extLst>
              <a:ext uri="{FF2B5EF4-FFF2-40B4-BE49-F238E27FC236}">
                <a16:creationId xmlns:a16="http://schemas.microsoft.com/office/drawing/2014/main" id="{6D8F90C5-94CA-675C-8CB1-A169127F15B8}"/>
              </a:ext>
            </a:extLst>
          </p:cNvPr>
          <p:cNvSpPr>
            <a:spLocks noGrp="1"/>
          </p:cNvSpPr>
          <p:nvPr>
            <p:ph type="sldNum" sz="quarter" idx="12"/>
          </p:nvPr>
        </p:nvSpPr>
        <p:spPr/>
        <p:txBody>
          <a:bodyPr/>
          <a:lstStyle/>
          <a:p>
            <a:fld id="{1CF77CCB-A837-3E49-BD58-C1431ED74FC9}" type="slidenum">
              <a:rPr lang="en-US" smtClean="0"/>
              <a:pPr/>
              <a:t>5</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15455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4AA2-3AF7-9996-471F-FB2D7AA729D9}"/>
              </a:ext>
            </a:extLst>
          </p:cNvPr>
          <p:cNvSpPr>
            <a:spLocks noGrp="1"/>
          </p:cNvSpPr>
          <p:nvPr>
            <p:ph type="title"/>
          </p:nvPr>
        </p:nvSpPr>
        <p:spPr/>
        <p:txBody>
          <a:bodyPr/>
          <a:lstStyle/>
          <a:p>
            <a:r>
              <a:rPr lang="en-US" dirty="0"/>
              <a:t>Council of Graduate Students</a:t>
            </a:r>
          </a:p>
        </p:txBody>
      </p:sp>
      <p:sp>
        <p:nvSpPr>
          <p:cNvPr id="3" name="Content Placeholder 2">
            <a:extLst>
              <a:ext uri="{FF2B5EF4-FFF2-40B4-BE49-F238E27FC236}">
                <a16:creationId xmlns:a16="http://schemas.microsoft.com/office/drawing/2014/main" id="{82B338AF-4EA5-9F67-FFA6-E94FED3712F9}"/>
              </a:ext>
            </a:extLst>
          </p:cNvPr>
          <p:cNvSpPr>
            <a:spLocks noGrp="1"/>
          </p:cNvSpPr>
          <p:nvPr>
            <p:ph idx="1"/>
          </p:nvPr>
        </p:nvSpPr>
        <p:spPr/>
        <p:txBody>
          <a:bodyPr/>
          <a:lstStyle/>
          <a:p>
            <a:r>
              <a:rPr lang="en-US" dirty="0"/>
              <a:t>No report</a:t>
            </a:r>
          </a:p>
        </p:txBody>
      </p:sp>
      <p:sp>
        <p:nvSpPr>
          <p:cNvPr id="4" name="Slide Number Placeholder 3">
            <a:extLst>
              <a:ext uri="{FF2B5EF4-FFF2-40B4-BE49-F238E27FC236}">
                <a16:creationId xmlns:a16="http://schemas.microsoft.com/office/drawing/2014/main" id="{3B41D81D-DACF-FA60-6046-C08C34CE42B2}"/>
              </a:ext>
            </a:extLst>
          </p:cNvPr>
          <p:cNvSpPr>
            <a:spLocks noGrp="1"/>
          </p:cNvSpPr>
          <p:nvPr>
            <p:ph type="sldNum" sz="quarter" idx="12"/>
          </p:nvPr>
        </p:nvSpPr>
        <p:spPr/>
        <p:txBody>
          <a:bodyPr/>
          <a:lstStyle/>
          <a:p>
            <a:fld id="{1CF77CCB-A837-3E49-BD58-C1431ED74FC9}" type="slidenum">
              <a:rPr lang="en-US" smtClean="0"/>
              <a:pPr/>
              <a:t>50</a:t>
            </a:fld>
            <a:endParaRPr lang="en-US" dirty="0"/>
          </a:p>
        </p:txBody>
      </p:sp>
      <p:sp>
        <p:nvSpPr>
          <p:cNvPr id="6" name="Subtitle 5">
            <a:extLst>
              <a:ext uri="{FF2B5EF4-FFF2-40B4-BE49-F238E27FC236}">
                <a16:creationId xmlns:a16="http://schemas.microsoft.com/office/drawing/2014/main" id="{677ED0EC-C3FD-5923-84C5-B7E73858EC9E}"/>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3813587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C01BCCB-6F84-ADD3-FF7D-2FE363779273}"/>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A1D5D704-461F-0A59-AEC5-660F562C18B3}"/>
              </a:ext>
            </a:extLst>
          </p:cNvPr>
          <p:cNvSpPr>
            <a:spLocks noGrp="1"/>
          </p:cNvSpPr>
          <p:nvPr>
            <p:ph type="ctrTitle"/>
          </p:nvPr>
        </p:nvSpPr>
        <p:spPr/>
        <p:txBody>
          <a:bodyPr/>
          <a:lstStyle/>
          <a:p>
            <a:r>
              <a:rPr lang="en-US" dirty="0"/>
              <a:t>VI. Special Topics</a:t>
            </a:r>
            <a:br>
              <a:rPr lang="en-US" dirty="0"/>
            </a:br>
            <a:r>
              <a:rPr lang="en-US" dirty="0"/>
              <a:t>	</a:t>
            </a:r>
            <a:r>
              <a:rPr lang="en-US" sz="3600" dirty="0"/>
              <a:t>A. Missouri S&amp;T </a:t>
            </a:r>
            <a:br>
              <a:rPr lang="en-US" sz="3600" dirty="0"/>
            </a:br>
            <a:r>
              <a:rPr lang="en-US" sz="3600" dirty="0"/>
              <a:t>           Financial Outlook</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         A. O’Neil</a:t>
            </a:r>
          </a:p>
        </p:txBody>
      </p:sp>
      <p:sp>
        <p:nvSpPr>
          <p:cNvPr id="3" name="Slide Number Placeholder 2">
            <a:extLst>
              <a:ext uri="{FF2B5EF4-FFF2-40B4-BE49-F238E27FC236}">
                <a16:creationId xmlns:a16="http://schemas.microsoft.com/office/drawing/2014/main" id="{7DD4E4F4-2128-A97B-57AB-38A779CB81B6}"/>
              </a:ext>
            </a:extLst>
          </p:cNvPr>
          <p:cNvSpPr>
            <a:spLocks noGrp="1"/>
          </p:cNvSpPr>
          <p:nvPr>
            <p:ph type="sldNum" sz="quarter" idx="12"/>
          </p:nvPr>
        </p:nvSpPr>
        <p:spPr/>
        <p:txBody>
          <a:bodyPr/>
          <a:lstStyle/>
          <a:p>
            <a:fld id="{1CF77CCB-A837-3E49-BD58-C1431ED74FC9}" type="slidenum">
              <a:rPr lang="en-US" smtClean="0"/>
              <a:pPr/>
              <a:t>51</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38357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179ABA-9673-37ED-D6E8-FCB7DD5FF4FF}"/>
              </a:ext>
            </a:extLst>
          </p:cNvPr>
          <p:cNvSpPr>
            <a:spLocks noGrp="1"/>
          </p:cNvSpPr>
          <p:nvPr>
            <p:ph type="ftr" sz="quarter" idx="3"/>
          </p:nvPr>
        </p:nvSpPr>
        <p:spPr>
          <a:xfrm>
            <a:off x="1399032" y="4736007"/>
            <a:ext cx="5805898" cy="365125"/>
          </a:xfrm>
        </p:spPr>
        <p:txBody>
          <a:bodyPr anchor="ctr">
            <a:normAutofit/>
          </a:bodyPr>
          <a:lstStyle/>
          <a:p>
            <a:pPr>
              <a:spcAft>
                <a:spcPts val="600"/>
              </a:spcAft>
            </a:pPr>
            <a:r>
              <a:rPr lang="en-US"/>
              <a:t>Missouri University of Science and Technology</a:t>
            </a:r>
          </a:p>
        </p:txBody>
      </p:sp>
      <p:sp>
        <p:nvSpPr>
          <p:cNvPr id="5" name="Title 4">
            <a:extLst>
              <a:ext uri="{FF2B5EF4-FFF2-40B4-BE49-F238E27FC236}">
                <a16:creationId xmlns:a16="http://schemas.microsoft.com/office/drawing/2014/main" id="{0D1716EB-064B-375A-7FA2-D2F9BE6BB060}"/>
              </a:ext>
            </a:extLst>
          </p:cNvPr>
          <p:cNvSpPr>
            <a:spLocks noGrp="1"/>
          </p:cNvSpPr>
          <p:nvPr>
            <p:ph type="title"/>
          </p:nvPr>
        </p:nvSpPr>
        <p:spPr>
          <a:xfrm>
            <a:off x="393192" y="273844"/>
            <a:ext cx="8357616" cy="399137"/>
          </a:xfrm>
        </p:spPr>
        <p:txBody>
          <a:bodyPr anchor="t">
            <a:normAutofit/>
          </a:bodyPr>
          <a:lstStyle/>
          <a:p>
            <a:r>
              <a:rPr lang="en-US" sz="2800" dirty="0"/>
              <a:t>Agenda</a:t>
            </a:r>
          </a:p>
        </p:txBody>
      </p:sp>
      <p:sp>
        <p:nvSpPr>
          <p:cNvPr id="10" name="Text Placeholder 3">
            <a:extLst>
              <a:ext uri="{FF2B5EF4-FFF2-40B4-BE49-F238E27FC236}">
                <a16:creationId xmlns:a16="http://schemas.microsoft.com/office/drawing/2014/main" id="{05207511-6A18-E91E-0B78-4EFD9C5D5862}"/>
              </a:ext>
            </a:extLst>
          </p:cNvPr>
          <p:cNvSpPr>
            <a:spLocks noGrp="1"/>
          </p:cNvSpPr>
          <p:nvPr>
            <p:ph idx="1"/>
          </p:nvPr>
        </p:nvSpPr>
        <p:spPr>
          <a:xfrm>
            <a:off x="566928" y="1036950"/>
            <a:ext cx="8275137" cy="3069599"/>
          </a:xfrm>
        </p:spPr>
        <p:txBody>
          <a:bodyPr>
            <a:normAutofit/>
          </a:bodyPr>
          <a:lstStyle/>
          <a:p>
            <a:pPr marL="285750" indent="-285750"/>
            <a:endParaRPr lang="en-US" sz="2000" dirty="0">
              <a:latin typeface="+mj-lt"/>
            </a:endParaRPr>
          </a:p>
          <a:p>
            <a:pPr marL="285750" indent="-285750"/>
            <a:endParaRPr lang="en-US" sz="2000" dirty="0">
              <a:latin typeface="+mj-lt"/>
            </a:endParaRPr>
          </a:p>
          <a:p>
            <a:pPr marL="860425" lvl="2" indent="-285750"/>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285750" indent="-285750">
              <a:lnSpc>
                <a:spcPct val="50000"/>
              </a:lnSpc>
              <a:buFont typeface="Arial" panose="020B0604020202020204" pitchFamily="34" charset="0"/>
              <a:buChar char="•"/>
            </a:pPr>
            <a:endParaRPr lang="en-US" sz="1600" dirty="0">
              <a:latin typeface="+mj-lt"/>
            </a:endParaRPr>
          </a:p>
        </p:txBody>
      </p:sp>
      <p:sp>
        <p:nvSpPr>
          <p:cNvPr id="11" name="Text Placeholder 3">
            <a:extLst>
              <a:ext uri="{FF2B5EF4-FFF2-40B4-BE49-F238E27FC236}">
                <a16:creationId xmlns:a16="http://schemas.microsoft.com/office/drawing/2014/main" id="{8356E578-4EA1-4D00-E445-96373CA190A4}"/>
              </a:ext>
            </a:extLst>
          </p:cNvPr>
          <p:cNvSpPr txBox="1">
            <a:spLocks/>
          </p:cNvSpPr>
          <p:nvPr/>
        </p:nvSpPr>
        <p:spPr>
          <a:xfrm>
            <a:off x="719328" y="1189350"/>
            <a:ext cx="8275137" cy="3069599"/>
          </a:xfrm>
          <a:prstGeom prst="rect">
            <a:avLst/>
          </a:prstGeom>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285750" indent="-285750">
              <a:buFont typeface="Arial" panose="020B0604020202020204" pitchFamily="34" charset="0"/>
              <a:buChar char="•"/>
            </a:pPr>
            <a:r>
              <a:rPr lang="en-US" dirty="0">
                <a:latin typeface="+mj-lt"/>
              </a:rPr>
              <a:t>Risk Factors</a:t>
            </a:r>
          </a:p>
          <a:p>
            <a:pPr marL="285750" indent="-285750">
              <a:buFont typeface="Arial" panose="020B0604020202020204" pitchFamily="34" charset="0"/>
              <a:buChar char="•"/>
            </a:pPr>
            <a:r>
              <a:rPr lang="en-US" dirty="0">
                <a:latin typeface="+mj-lt"/>
              </a:rPr>
              <a:t>Strategy</a:t>
            </a:r>
            <a:endParaRPr lang="en-US" sz="2000" dirty="0">
              <a:latin typeface="+mj-lt"/>
            </a:endParaRPr>
          </a:p>
          <a:p>
            <a:pPr marL="285750" indent="-285750">
              <a:buFont typeface="Arial" panose="020B0604020202020204" pitchFamily="34" charset="0"/>
              <a:buChar char="•"/>
            </a:pPr>
            <a:r>
              <a:rPr lang="en-US" dirty="0">
                <a:latin typeface="+mj-lt"/>
              </a:rPr>
              <a:t>FY26 Outlook</a:t>
            </a:r>
          </a:p>
          <a:p>
            <a:pPr marL="285750" indent="-285750">
              <a:buFont typeface="Arial" panose="020B0604020202020204" pitchFamily="34" charset="0"/>
              <a:buChar char="•"/>
            </a:pPr>
            <a:r>
              <a:rPr lang="en-US" dirty="0">
                <a:latin typeface="+mj-lt"/>
              </a:rPr>
              <a:t>Capital project funding sources</a:t>
            </a:r>
          </a:p>
          <a:p>
            <a:pPr marL="285750" indent="-285750"/>
            <a:endParaRPr lang="en-US" sz="2000" dirty="0">
              <a:latin typeface="+mj-lt"/>
            </a:endParaRPr>
          </a:p>
          <a:p>
            <a:pPr marL="285750" indent="-285750"/>
            <a:endParaRPr lang="en-US" sz="2000" dirty="0">
              <a:latin typeface="+mj-lt"/>
            </a:endParaRPr>
          </a:p>
          <a:p>
            <a:pPr marL="860425" lvl="2" indent="-285750"/>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285750" indent="-285750">
              <a:lnSpc>
                <a:spcPct val="50000"/>
              </a:lnSpc>
              <a:buFont typeface="Arial" panose="020B0604020202020204" pitchFamily="34" charset="0"/>
              <a:buChar char="•"/>
            </a:pPr>
            <a:endParaRPr lang="en-US" sz="1600" dirty="0">
              <a:latin typeface="+mj-lt"/>
            </a:endParaRPr>
          </a:p>
        </p:txBody>
      </p:sp>
    </p:spTree>
    <p:extLst>
      <p:ext uri="{BB962C8B-B14F-4D97-AF65-F5344CB8AC3E}">
        <p14:creationId xmlns:p14="http://schemas.microsoft.com/office/powerpoint/2010/main" val="999641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C4C3-0E99-0E82-8D6E-19895E579702}"/>
            </a:ext>
          </a:extLst>
        </p:cNvPr>
        <p:cNvGrpSpPr/>
        <p:nvPr/>
      </p:nvGrpSpPr>
      <p:grpSpPr>
        <a:xfrm>
          <a:off x="0" y="0"/>
          <a:ext cx="0" cy="0"/>
          <a:chOff x="0" y="0"/>
          <a:chExt cx="0" cy="0"/>
        </a:xfrm>
      </p:grpSpPr>
      <p:sp>
        <p:nvSpPr>
          <p:cNvPr id="21" name="Text Placeholder 3">
            <a:extLst>
              <a:ext uri="{FF2B5EF4-FFF2-40B4-BE49-F238E27FC236}">
                <a16:creationId xmlns:a16="http://schemas.microsoft.com/office/drawing/2014/main" id="{8539E81E-0D09-8326-B143-A0C265EB28B9}"/>
              </a:ext>
            </a:extLst>
          </p:cNvPr>
          <p:cNvSpPr>
            <a:spLocks noGrp="1"/>
          </p:cNvSpPr>
          <p:nvPr>
            <p:ph idx="1"/>
          </p:nvPr>
        </p:nvSpPr>
        <p:spPr>
          <a:xfrm>
            <a:off x="566928" y="1036950"/>
            <a:ext cx="8275137" cy="3069599"/>
          </a:xfrm>
        </p:spPr>
        <p:txBody>
          <a:bodyPr>
            <a:normAutofit/>
          </a:bodyPr>
          <a:lstStyle/>
          <a:p>
            <a:pPr marL="285750" indent="-285750">
              <a:buFont typeface="Arial" panose="020B0604020202020204" pitchFamily="34" charset="0"/>
              <a:buChar char="•"/>
            </a:pPr>
            <a:r>
              <a:rPr lang="en-US" sz="1600" dirty="0">
                <a:latin typeface="+mj-lt"/>
              </a:rPr>
              <a:t>Changes to Indirect Cost Recovery rates (NIH, DOE)</a:t>
            </a:r>
          </a:p>
          <a:p>
            <a:pPr marL="285750" indent="-285750">
              <a:buFont typeface="Arial" panose="020B0604020202020204" pitchFamily="34" charset="0"/>
              <a:buChar char="•"/>
            </a:pPr>
            <a:r>
              <a:rPr lang="en-US" sz="1600" dirty="0">
                <a:latin typeface="+mj-lt"/>
              </a:rPr>
              <a:t>Rescission of awarded grants/Fewer future grant opportunities generally</a:t>
            </a:r>
          </a:p>
          <a:p>
            <a:pPr marL="628650" lvl="1" indent="-285750">
              <a:buFont typeface="Arial" panose="020B0604020202020204" pitchFamily="34" charset="0"/>
              <a:buChar char="•"/>
            </a:pPr>
            <a:r>
              <a:rPr lang="en-US" sz="1400" dirty="0">
                <a:latin typeface="+mj-lt"/>
              </a:rPr>
              <a:t>However - S&amp;T is a national leader in many areas with strong bipartisan support</a:t>
            </a:r>
          </a:p>
          <a:p>
            <a:pPr marL="285750" indent="-285750">
              <a:buFont typeface="Arial" panose="020B0604020202020204" pitchFamily="34" charset="0"/>
              <a:buChar char="•"/>
            </a:pPr>
            <a:r>
              <a:rPr lang="en-US" sz="1600" dirty="0">
                <a:latin typeface="+mj-lt"/>
              </a:rPr>
              <a:t>Impact of policy change on financial markets &amp; risk of recession</a:t>
            </a:r>
          </a:p>
          <a:p>
            <a:pPr marL="285750" indent="-285750">
              <a:buFont typeface="Arial" panose="020B0604020202020204" pitchFamily="34" charset="0"/>
              <a:buChar char="•"/>
            </a:pPr>
            <a:r>
              <a:rPr lang="en-US" sz="1600" dirty="0">
                <a:latin typeface="+mj-lt"/>
              </a:rPr>
              <a:t>Changes to student assistance programs</a:t>
            </a:r>
          </a:p>
          <a:p>
            <a:pPr marL="628650" lvl="1" indent="-285750">
              <a:buFont typeface="Arial" panose="020B0604020202020204" pitchFamily="34" charset="0"/>
              <a:buChar char="•"/>
            </a:pPr>
            <a:r>
              <a:rPr lang="en-US" sz="1600" dirty="0">
                <a:latin typeface="+mj-lt"/>
              </a:rPr>
              <a:t>Student Loans, Pell grants, </a:t>
            </a:r>
            <a:r>
              <a:rPr lang="en-US" sz="1600" dirty="0" err="1">
                <a:latin typeface="+mj-lt"/>
              </a:rPr>
              <a:t>etc</a:t>
            </a:r>
            <a:r>
              <a:rPr lang="en-US" sz="1600" dirty="0">
                <a:latin typeface="+mj-lt"/>
              </a:rPr>
              <a:t> </a:t>
            </a:r>
          </a:p>
          <a:p>
            <a:pPr marL="285750" indent="-285750"/>
            <a:endParaRPr lang="en-US" sz="2000" dirty="0">
              <a:latin typeface="+mj-lt"/>
            </a:endParaRPr>
          </a:p>
          <a:p>
            <a:pPr marL="285750" indent="-285750"/>
            <a:endParaRPr lang="en-US" sz="2000" dirty="0">
              <a:latin typeface="+mj-lt"/>
            </a:endParaRPr>
          </a:p>
          <a:p>
            <a:pPr marL="860425" lvl="2" indent="-285750"/>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285750" indent="-285750">
              <a:lnSpc>
                <a:spcPct val="50000"/>
              </a:lnSpc>
              <a:buFont typeface="Arial" panose="020B0604020202020204" pitchFamily="34" charset="0"/>
              <a:buChar char="•"/>
            </a:pPr>
            <a:endParaRPr lang="en-US" sz="1600" dirty="0">
              <a:latin typeface="+mj-lt"/>
            </a:endParaRPr>
          </a:p>
        </p:txBody>
      </p:sp>
      <p:sp>
        <p:nvSpPr>
          <p:cNvPr id="4" name="Footer Placeholder 3">
            <a:extLst>
              <a:ext uri="{FF2B5EF4-FFF2-40B4-BE49-F238E27FC236}">
                <a16:creationId xmlns:a16="http://schemas.microsoft.com/office/drawing/2014/main" id="{26574808-9DA3-CEAB-49E8-9A7ADDD79ACC}"/>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A6C3856A-A33D-31EB-E09F-95F07C765440}"/>
              </a:ext>
            </a:extLst>
          </p:cNvPr>
          <p:cNvSpPr>
            <a:spLocks noGrp="1"/>
          </p:cNvSpPr>
          <p:nvPr>
            <p:ph type="title"/>
          </p:nvPr>
        </p:nvSpPr>
        <p:spPr>
          <a:xfrm>
            <a:off x="256032" y="185736"/>
            <a:ext cx="8357616" cy="399137"/>
          </a:xfrm>
        </p:spPr>
        <p:txBody>
          <a:bodyPr anchor="t">
            <a:noAutofit/>
          </a:bodyPr>
          <a:lstStyle/>
          <a:p>
            <a:r>
              <a:rPr lang="en-US" sz="3300" dirty="0"/>
              <a:t>Risk factors – Federal level</a:t>
            </a:r>
          </a:p>
        </p:txBody>
      </p:sp>
    </p:spTree>
    <p:extLst>
      <p:ext uri="{BB962C8B-B14F-4D97-AF65-F5344CB8AC3E}">
        <p14:creationId xmlns:p14="http://schemas.microsoft.com/office/powerpoint/2010/main" val="3384099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CC77-318D-D081-C03F-0145CA304DD7}"/>
            </a:ext>
          </a:extLst>
        </p:cNvPr>
        <p:cNvGrpSpPr/>
        <p:nvPr/>
      </p:nvGrpSpPr>
      <p:grpSpPr>
        <a:xfrm>
          <a:off x="0" y="0"/>
          <a:ext cx="0" cy="0"/>
          <a:chOff x="0" y="0"/>
          <a:chExt cx="0" cy="0"/>
        </a:xfrm>
      </p:grpSpPr>
      <p:sp>
        <p:nvSpPr>
          <p:cNvPr id="21" name="Text Placeholder 3">
            <a:extLst>
              <a:ext uri="{FF2B5EF4-FFF2-40B4-BE49-F238E27FC236}">
                <a16:creationId xmlns:a16="http://schemas.microsoft.com/office/drawing/2014/main" id="{C1ECB6AB-027E-34B4-0C97-068E5BB779E4}"/>
              </a:ext>
            </a:extLst>
          </p:cNvPr>
          <p:cNvSpPr>
            <a:spLocks noGrp="1"/>
          </p:cNvSpPr>
          <p:nvPr>
            <p:ph idx="1"/>
          </p:nvPr>
        </p:nvSpPr>
        <p:spPr>
          <a:xfrm>
            <a:off x="475671" y="1231392"/>
            <a:ext cx="7406457" cy="3069599"/>
          </a:xfrm>
        </p:spPr>
        <p:txBody>
          <a:bodyPr>
            <a:normAutofit/>
          </a:bodyPr>
          <a:lstStyle/>
          <a:p>
            <a:pPr lvl="1">
              <a:buFont typeface="Arial" panose="020B0604020202020204" pitchFamily="34" charset="0"/>
              <a:buChar char="•"/>
            </a:pPr>
            <a:r>
              <a:rPr lang="en-US" sz="1600" dirty="0">
                <a:latin typeface="+mj-lt"/>
              </a:rPr>
              <a:t>Medicaid reform</a:t>
            </a:r>
          </a:p>
          <a:p>
            <a:pPr lvl="1">
              <a:buFont typeface="Arial" panose="020B0604020202020204" pitchFamily="34" charset="0"/>
              <a:buChar char="•"/>
            </a:pPr>
            <a:r>
              <a:rPr lang="en-US" sz="1600" dirty="0">
                <a:latin typeface="+mj-lt"/>
              </a:rPr>
              <a:t>State tax collections are down year over year in 2025</a:t>
            </a:r>
          </a:p>
          <a:p>
            <a:pPr lvl="1">
              <a:buFont typeface="Arial" panose="020B0604020202020204" pitchFamily="34" charset="0"/>
              <a:buChar char="•"/>
            </a:pPr>
            <a:r>
              <a:rPr lang="en-US" sz="1600" dirty="0">
                <a:latin typeface="+mj-lt"/>
              </a:rPr>
              <a:t>State’s fund balance remains high providing the state with a runway to adapt to falling revenues; however, resources are committed to capital.</a:t>
            </a:r>
          </a:p>
          <a:p>
            <a:pPr lvl="1">
              <a:buFont typeface="Arial" panose="020B0604020202020204" pitchFamily="34" charset="0"/>
              <a:buChar char="•"/>
            </a:pPr>
            <a:r>
              <a:rPr lang="en-US" sz="1600" dirty="0">
                <a:latin typeface="+mj-lt"/>
              </a:rPr>
              <a:t>The past four appropriation reductions have ranged from 9-12%</a:t>
            </a:r>
          </a:p>
          <a:p>
            <a:pPr lvl="2"/>
            <a:r>
              <a:rPr lang="en-US" sz="1600" dirty="0">
                <a:latin typeface="+mj-lt"/>
              </a:rPr>
              <a:t>2001 Recession: 12%</a:t>
            </a:r>
          </a:p>
          <a:p>
            <a:pPr lvl="2"/>
            <a:r>
              <a:rPr lang="en-US" sz="1600" dirty="0">
                <a:latin typeface="+mj-lt"/>
              </a:rPr>
              <a:t>2007-2009 “Great Recession”: 12%</a:t>
            </a:r>
          </a:p>
          <a:p>
            <a:pPr lvl="2"/>
            <a:r>
              <a:rPr lang="en-US" sz="1600" dirty="0">
                <a:latin typeface="+mj-lt"/>
              </a:rPr>
              <a:t>2016-2017 Austerity: 9%</a:t>
            </a:r>
          </a:p>
          <a:p>
            <a:pPr lvl="2"/>
            <a:r>
              <a:rPr lang="en-US" sz="1600" dirty="0">
                <a:latin typeface="+mj-lt"/>
              </a:rPr>
              <a:t>2020  COVID Recession: 11%</a:t>
            </a:r>
          </a:p>
          <a:p>
            <a:pPr lvl="2"/>
            <a:endParaRPr lang="en-US" sz="1600" dirty="0">
              <a:latin typeface="+mj-lt"/>
            </a:endParaRPr>
          </a:p>
          <a:p>
            <a:pPr lvl="2"/>
            <a:endParaRPr lang="en-US" sz="1600" dirty="0">
              <a:latin typeface="+mj-lt"/>
            </a:endParaRPr>
          </a:p>
          <a:p>
            <a:pPr marL="285750" indent="-285750"/>
            <a:endParaRPr lang="en-US" sz="2000" dirty="0">
              <a:latin typeface="+mj-lt"/>
            </a:endParaRPr>
          </a:p>
          <a:p>
            <a:pPr marL="285750" indent="-285750"/>
            <a:endParaRPr lang="en-US" sz="2000" dirty="0">
              <a:latin typeface="+mj-lt"/>
            </a:endParaRPr>
          </a:p>
          <a:p>
            <a:pPr marL="860425" lvl="2" indent="-285750"/>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628650" lvl="1" indent="-285750">
              <a:buFont typeface="Arial" panose="020B0604020202020204" pitchFamily="34" charset="0"/>
              <a:buChar char="•"/>
            </a:pPr>
            <a:endParaRPr lang="en-US" sz="1600" dirty="0">
              <a:latin typeface="+mj-lt"/>
            </a:endParaRPr>
          </a:p>
          <a:p>
            <a:pPr marL="285750" indent="-285750">
              <a:lnSpc>
                <a:spcPct val="50000"/>
              </a:lnSpc>
              <a:buFont typeface="Arial" panose="020B0604020202020204" pitchFamily="34" charset="0"/>
              <a:buChar char="•"/>
            </a:pPr>
            <a:endParaRPr lang="en-US" sz="1600" dirty="0">
              <a:latin typeface="+mj-lt"/>
            </a:endParaRPr>
          </a:p>
        </p:txBody>
      </p:sp>
      <p:sp>
        <p:nvSpPr>
          <p:cNvPr id="4" name="Footer Placeholder 3">
            <a:extLst>
              <a:ext uri="{FF2B5EF4-FFF2-40B4-BE49-F238E27FC236}">
                <a16:creationId xmlns:a16="http://schemas.microsoft.com/office/drawing/2014/main" id="{96A69784-E294-35FA-6D38-97F64D4FF6EA}"/>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D6FAD6C2-5C05-EC64-EDDB-ACB6C79E94C1}"/>
              </a:ext>
            </a:extLst>
          </p:cNvPr>
          <p:cNvSpPr>
            <a:spLocks noGrp="1"/>
          </p:cNvSpPr>
          <p:nvPr>
            <p:ph type="title"/>
          </p:nvPr>
        </p:nvSpPr>
        <p:spPr>
          <a:xfrm>
            <a:off x="256032" y="185736"/>
            <a:ext cx="8357616" cy="399137"/>
          </a:xfrm>
        </p:spPr>
        <p:txBody>
          <a:bodyPr anchor="t">
            <a:noAutofit/>
          </a:bodyPr>
          <a:lstStyle/>
          <a:p>
            <a:r>
              <a:rPr lang="en-US" sz="3300"/>
              <a:t>Risk factors – State level</a:t>
            </a:r>
            <a:endParaRPr lang="en-US" sz="3300" dirty="0"/>
          </a:p>
        </p:txBody>
      </p:sp>
    </p:spTree>
    <p:extLst>
      <p:ext uri="{BB962C8B-B14F-4D97-AF65-F5344CB8AC3E}">
        <p14:creationId xmlns:p14="http://schemas.microsoft.com/office/powerpoint/2010/main" val="2079153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C68E13-CDD3-3BD7-E087-632AD8E94AEE}"/>
              </a:ext>
            </a:extLst>
          </p:cNvPr>
          <p:cNvSpPr>
            <a:spLocks noGrp="1"/>
          </p:cNvSpPr>
          <p:nvPr>
            <p:ph type="title"/>
          </p:nvPr>
        </p:nvSpPr>
        <p:spPr/>
        <p:txBody>
          <a:bodyPr>
            <a:noAutofit/>
          </a:bodyPr>
          <a:lstStyle/>
          <a:p>
            <a:r>
              <a:rPr lang="en-US" sz="3200" b="1" dirty="0">
                <a:latin typeface="Franklin Gothic Demi" panose="020B0703020102020204" pitchFamily="34" charset="0"/>
              </a:rPr>
              <a:t>Medicaid continues to crowd out other spending</a:t>
            </a:r>
          </a:p>
        </p:txBody>
      </p:sp>
      <p:sp>
        <p:nvSpPr>
          <p:cNvPr id="3" name="Content Placeholder 2">
            <a:extLst>
              <a:ext uri="{FF2B5EF4-FFF2-40B4-BE49-F238E27FC236}">
                <a16:creationId xmlns:a16="http://schemas.microsoft.com/office/drawing/2014/main" id="{DCE6C1F3-1DD8-0E57-830D-8C09014C8BF7}"/>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74546FEF-A7CF-DA2A-965F-A635EFEBED17}"/>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E7E591-F6BF-4323-94BF-A804CDF621E3}" type="slidenum">
              <a:rPr lang="en-US" smtClean="0"/>
              <a:pPr/>
              <a:t>55</a:t>
            </a:fld>
            <a:endParaRPr lang="en-US"/>
          </a:p>
        </p:txBody>
      </p:sp>
      <p:graphicFrame>
        <p:nvGraphicFramePr>
          <p:cNvPr id="8" name="Content Placeholder 3">
            <a:extLst>
              <a:ext uri="{FF2B5EF4-FFF2-40B4-BE49-F238E27FC236}">
                <a16:creationId xmlns:a16="http://schemas.microsoft.com/office/drawing/2014/main" id="{FC537503-E74B-3972-A80A-5DD063168370}"/>
              </a:ext>
            </a:extLst>
          </p:cNvPr>
          <p:cNvGraphicFramePr>
            <a:graphicFrameLocks/>
          </p:cNvGraphicFramePr>
          <p:nvPr/>
        </p:nvGraphicFramePr>
        <p:xfrm>
          <a:off x="821094" y="1168782"/>
          <a:ext cx="7439608" cy="3974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556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7F940-B471-EDC5-2C03-52E53EB1FA5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A6D1DA-CD3B-0A33-6779-6F94147A7341}"/>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EE53C02D-9931-FDF9-59BA-45002A68DFE6}"/>
              </a:ext>
            </a:extLst>
          </p:cNvPr>
          <p:cNvSpPr>
            <a:spLocks noGrp="1"/>
          </p:cNvSpPr>
          <p:nvPr>
            <p:ph type="title"/>
          </p:nvPr>
        </p:nvSpPr>
        <p:spPr>
          <a:xfrm>
            <a:off x="256032" y="185736"/>
            <a:ext cx="8357616" cy="399137"/>
          </a:xfrm>
        </p:spPr>
        <p:txBody>
          <a:bodyPr anchor="t">
            <a:noAutofit/>
          </a:bodyPr>
          <a:lstStyle/>
          <a:p>
            <a:r>
              <a:rPr lang="en-US" sz="3300" dirty="0"/>
              <a:t>Risk Factors: Enrollment</a:t>
            </a:r>
          </a:p>
        </p:txBody>
      </p:sp>
      <p:pic>
        <p:nvPicPr>
          <p:cNvPr id="5" name="Picture 4">
            <a:extLst>
              <a:ext uri="{FF2B5EF4-FFF2-40B4-BE49-F238E27FC236}">
                <a16:creationId xmlns:a16="http://schemas.microsoft.com/office/drawing/2014/main" id="{2504C1A4-3763-0173-3A63-A6EC1625B3D4}"/>
              </a:ext>
            </a:extLst>
          </p:cNvPr>
          <p:cNvPicPr>
            <a:picLocks noChangeAspect="1"/>
          </p:cNvPicPr>
          <p:nvPr/>
        </p:nvPicPr>
        <p:blipFill>
          <a:blip r:embed="rId3"/>
          <a:stretch>
            <a:fillRect/>
          </a:stretch>
        </p:blipFill>
        <p:spPr>
          <a:xfrm>
            <a:off x="684188" y="1095478"/>
            <a:ext cx="3546547" cy="3658817"/>
          </a:xfrm>
          <a:prstGeom prst="rect">
            <a:avLst/>
          </a:prstGeom>
        </p:spPr>
      </p:pic>
      <p:pic>
        <p:nvPicPr>
          <p:cNvPr id="6" name="Picture 5">
            <a:extLst>
              <a:ext uri="{FF2B5EF4-FFF2-40B4-BE49-F238E27FC236}">
                <a16:creationId xmlns:a16="http://schemas.microsoft.com/office/drawing/2014/main" id="{97E8795A-AD5D-4A0A-3FD7-0678E5C9D9F9}"/>
              </a:ext>
            </a:extLst>
          </p:cNvPr>
          <p:cNvPicPr>
            <a:picLocks noChangeAspect="1"/>
          </p:cNvPicPr>
          <p:nvPr/>
        </p:nvPicPr>
        <p:blipFill>
          <a:blip r:embed="rId4"/>
          <a:stretch>
            <a:fillRect/>
          </a:stretch>
        </p:blipFill>
        <p:spPr>
          <a:xfrm>
            <a:off x="4477512" y="1113765"/>
            <a:ext cx="4085932" cy="3658817"/>
          </a:xfrm>
          <a:prstGeom prst="rect">
            <a:avLst/>
          </a:prstGeom>
        </p:spPr>
      </p:pic>
      <p:sp>
        <p:nvSpPr>
          <p:cNvPr id="3" name="Subtitle 2">
            <a:extLst>
              <a:ext uri="{FF2B5EF4-FFF2-40B4-BE49-F238E27FC236}">
                <a16:creationId xmlns:a16="http://schemas.microsoft.com/office/drawing/2014/main" id="{C15EBA2B-0F44-BE60-9577-C117F476D5BF}"/>
              </a:ext>
            </a:extLst>
          </p:cNvPr>
          <p:cNvSpPr>
            <a:spLocks noGrp="1"/>
          </p:cNvSpPr>
          <p:nvPr>
            <p:ph type="subTitle" idx="14"/>
          </p:nvPr>
        </p:nvSpPr>
        <p:spPr>
          <a:xfrm>
            <a:off x="393192" y="657634"/>
            <a:ext cx="8357616" cy="306692"/>
          </a:xfrm>
        </p:spPr>
        <p:txBody>
          <a:bodyPr/>
          <a:lstStyle/>
          <a:p>
            <a:r>
              <a:rPr lang="en-US" sz="2000" dirty="0"/>
              <a:t>…Intense competition for students</a:t>
            </a:r>
          </a:p>
        </p:txBody>
      </p:sp>
    </p:spTree>
    <p:extLst>
      <p:ext uri="{BB962C8B-B14F-4D97-AF65-F5344CB8AC3E}">
        <p14:creationId xmlns:p14="http://schemas.microsoft.com/office/powerpoint/2010/main" val="55430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2607-FFD5-3CE2-C415-501AE8261D3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74CD2C-65CF-59D9-3557-D010C394A063}"/>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26" name="Subtitle 5">
            <a:extLst>
              <a:ext uri="{FF2B5EF4-FFF2-40B4-BE49-F238E27FC236}">
                <a16:creationId xmlns:a16="http://schemas.microsoft.com/office/drawing/2014/main" id="{B9F4170D-CB87-1AE1-686A-62FABC0F1A96}"/>
              </a:ext>
            </a:extLst>
          </p:cNvPr>
          <p:cNvSpPr>
            <a:spLocks noGrp="1"/>
          </p:cNvSpPr>
          <p:nvPr>
            <p:ph type="subTitle" idx="14"/>
          </p:nvPr>
        </p:nvSpPr>
        <p:spPr>
          <a:xfrm>
            <a:off x="393192" y="606909"/>
            <a:ext cx="8357616" cy="306692"/>
          </a:xfrm>
        </p:spPr>
        <p:txBody>
          <a:bodyPr/>
          <a:lstStyle/>
          <a:p>
            <a:r>
              <a:rPr lang="en-US" sz="2000" dirty="0"/>
              <a:t>…and competition will only increase</a:t>
            </a:r>
          </a:p>
        </p:txBody>
      </p:sp>
      <p:pic>
        <p:nvPicPr>
          <p:cNvPr id="2" name="Picture 1">
            <a:extLst>
              <a:ext uri="{FF2B5EF4-FFF2-40B4-BE49-F238E27FC236}">
                <a16:creationId xmlns:a16="http://schemas.microsoft.com/office/drawing/2014/main" id="{DB6CC610-9AD7-BA30-A226-59E1B115AFDB}"/>
              </a:ext>
            </a:extLst>
          </p:cNvPr>
          <p:cNvPicPr>
            <a:picLocks noChangeAspect="1"/>
          </p:cNvPicPr>
          <p:nvPr/>
        </p:nvPicPr>
        <p:blipFill>
          <a:blip r:embed="rId3"/>
          <a:stretch>
            <a:fillRect/>
          </a:stretch>
        </p:blipFill>
        <p:spPr>
          <a:xfrm>
            <a:off x="943428" y="1008743"/>
            <a:ext cx="7699684" cy="3727264"/>
          </a:xfrm>
          <a:prstGeom prst="rect">
            <a:avLst/>
          </a:prstGeom>
        </p:spPr>
      </p:pic>
      <p:sp>
        <p:nvSpPr>
          <p:cNvPr id="3" name="Title 1">
            <a:extLst>
              <a:ext uri="{FF2B5EF4-FFF2-40B4-BE49-F238E27FC236}">
                <a16:creationId xmlns:a16="http://schemas.microsoft.com/office/drawing/2014/main" id="{1428D2CE-4A9A-2EA8-BF62-A18B0B363AA7}"/>
              </a:ext>
            </a:extLst>
          </p:cNvPr>
          <p:cNvSpPr txBox="1">
            <a:spLocks/>
          </p:cNvSpPr>
          <p:nvPr/>
        </p:nvSpPr>
        <p:spPr>
          <a:xfrm>
            <a:off x="384048" y="185736"/>
            <a:ext cx="8357616" cy="399137"/>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000" b="1" i="0" kern="1200">
                <a:solidFill>
                  <a:schemeClr val="tx1"/>
                </a:solidFill>
                <a:latin typeface="Franklin Gothic Demi" panose="020B0603020102020204" pitchFamily="34" charset="0"/>
                <a:ea typeface="+mj-ea"/>
                <a:cs typeface="+mj-cs"/>
              </a:defRPr>
            </a:lvl1pPr>
          </a:lstStyle>
          <a:p>
            <a:r>
              <a:rPr lang="en-US" sz="3300" dirty="0"/>
              <a:t>Risk Factors: Enrollment</a:t>
            </a:r>
          </a:p>
        </p:txBody>
      </p:sp>
    </p:spTree>
    <p:extLst>
      <p:ext uri="{BB962C8B-B14F-4D97-AF65-F5344CB8AC3E}">
        <p14:creationId xmlns:p14="http://schemas.microsoft.com/office/powerpoint/2010/main" val="2214936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8E6E3-4A4D-40D3-1B83-9CE7716FEC0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9BBEEB-4FFF-FD71-DF4D-08402E5F4FA6}"/>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5E9E42D4-490C-9DC5-AB4E-9F0819AA186B}"/>
              </a:ext>
            </a:extLst>
          </p:cNvPr>
          <p:cNvSpPr>
            <a:spLocks noGrp="1"/>
          </p:cNvSpPr>
          <p:nvPr>
            <p:ph type="title"/>
          </p:nvPr>
        </p:nvSpPr>
        <p:spPr>
          <a:xfrm>
            <a:off x="256032" y="185736"/>
            <a:ext cx="8357616" cy="399137"/>
          </a:xfrm>
        </p:spPr>
        <p:txBody>
          <a:bodyPr anchor="t">
            <a:noAutofit/>
          </a:bodyPr>
          <a:lstStyle/>
          <a:p>
            <a:r>
              <a:rPr lang="en-US" sz="3300" dirty="0"/>
              <a:t>Risk factors: Enrollment</a:t>
            </a:r>
          </a:p>
        </p:txBody>
      </p:sp>
      <p:sp>
        <p:nvSpPr>
          <p:cNvPr id="26" name="Subtitle 5">
            <a:extLst>
              <a:ext uri="{FF2B5EF4-FFF2-40B4-BE49-F238E27FC236}">
                <a16:creationId xmlns:a16="http://schemas.microsoft.com/office/drawing/2014/main" id="{ED050080-2F7A-A73F-449D-DDB576409D92}"/>
              </a:ext>
            </a:extLst>
          </p:cNvPr>
          <p:cNvSpPr>
            <a:spLocks noGrp="1"/>
          </p:cNvSpPr>
          <p:nvPr>
            <p:ph type="subTitle" idx="14"/>
          </p:nvPr>
        </p:nvSpPr>
        <p:spPr>
          <a:xfrm>
            <a:off x="393192" y="600813"/>
            <a:ext cx="8357616" cy="306692"/>
          </a:xfrm>
        </p:spPr>
        <p:txBody>
          <a:bodyPr/>
          <a:lstStyle/>
          <a:p>
            <a:r>
              <a:rPr lang="en-US" sz="2000" dirty="0"/>
              <a:t>…focus on net tuition is critical</a:t>
            </a:r>
          </a:p>
        </p:txBody>
      </p:sp>
      <p:pic>
        <p:nvPicPr>
          <p:cNvPr id="3" name="Picture 2">
            <a:extLst>
              <a:ext uri="{FF2B5EF4-FFF2-40B4-BE49-F238E27FC236}">
                <a16:creationId xmlns:a16="http://schemas.microsoft.com/office/drawing/2014/main" id="{1C4179DA-6867-0663-DF27-858A19802F07}"/>
              </a:ext>
            </a:extLst>
          </p:cNvPr>
          <p:cNvPicPr>
            <a:picLocks noChangeAspect="1"/>
          </p:cNvPicPr>
          <p:nvPr/>
        </p:nvPicPr>
        <p:blipFill>
          <a:blip r:embed="rId3"/>
          <a:stretch>
            <a:fillRect/>
          </a:stretch>
        </p:blipFill>
        <p:spPr>
          <a:xfrm>
            <a:off x="1086888" y="957943"/>
            <a:ext cx="6970224" cy="3778064"/>
          </a:xfrm>
          <a:prstGeom prst="rect">
            <a:avLst/>
          </a:prstGeom>
        </p:spPr>
      </p:pic>
    </p:spTree>
    <p:extLst>
      <p:ext uri="{BB962C8B-B14F-4D97-AF65-F5344CB8AC3E}">
        <p14:creationId xmlns:p14="http://schemas.microsoft.com/office/powerpoint/2010/main" val="1287809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81F15-5063-F0B8-A52A-4B0195C5615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91CF96-2EA3-7E0E-8BE8-B02CA521B001}"/>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2248AF0B-0264-8875-99A7-99524EE92603}"/>
              </a:ext>
            </a:extLst>
          </p:cNvPr>
          <p:cNvSpPr>
            <a:spLocks noGrp="1"/>
          </p:cNvSpPr>
          <p:nvPr>
            <p:ph type="title"/>
          </p:nvPr>
        </p:nvSpPr>
        <p:spPr>
          <a:xfrm>
            <a:off x="393192" y="273844"/>
            <a:ext cx="8357616" cy="399137"/>
          </a:xfrm>
        </p:spPr>
        <p:txBody>
          <a:bodyPr anchor="t">
            <a:normAutofit/>
          </a:bodyPr>
          <a:lstStyle/>
          <a:p>
            <a:r>
              <a:rPr lang="en-US" sz="2800"/>
              <a:t>Proactive response to potential risks </a:t>
            </a:r>
          </a:p>
        </p:txBody>
      </p:sp>
      <p:sp>
        <p:nvSpPr>
          <p:cNvPr id="26" name="Subtitle 5">
            <a:extLst>
              <a:ext uri="{FF2B5EF4-FFF2-40B4-BE49-F238E27FC236}">
                <a16:creationId xmlns:a16="http://schemas.microsoft.com/office/drawing/2014/main" id="{66512460-B823-0822-4304-02353A1A4B75}"/>
              </a:ext>
            </a:extLst>
          </p:cNvPr>
          <p:cNvSpPr>
            <a:spLocks noGrp="1"/>
          </p:cNvSpPr>
          <p:nvPr>
            <p:ph type="subTitle" idx="14"/>
          </p:nvPr>
        </p:nvSpPr>
        <p:spPr>
          <a:xfrm>
            <a:off x="393192" y="704958"/>
            <a:ext cx="8357616" cy="306692"/>
          </a:xfrm>
        </p:spPr>
        <p:txBody>
          <a:bodyPr>
            <a:normAutofit/>
          </a:bodyPr>
          <a:lstStyle/>
          <a:p>
            <a:pPr>
              <a:lnSpc>
                <a:spcPct val="90000"/>
              </a:lnSpc>
            </a:pPr>
            <a:r>
              <a:rPr lang="en-US" sz="2200" dirty="0"/>
              <a:t>…with a focus on mission and strategy</a:t>
            </a:r>
          </a:p>
        </p:txBody>
      </p:sp>
      <p:graphicFrame>
        <p:nvGraphicFramePr>
          <p:cNvPr id="28" name="Text Placeholder 3">
            <a:extLst>
              <a:ext uri="{FF2B5EF4-FFF2-40B4-BE49-F238E27FC236}">
                <a16:creationId xmlns:a16="http://schemas.microsoft.com/office/drawing/2014/main" id="{1B7FF194-7B1B-CD55-D1C5-9D18FF76B818}"/>
              </a:ext>
            </a:extLst>
          </p:cNvPr>
          <p:cNvGraphicFramePr>
            <a:graphicFrameLocks noGrp="1"/>
          </p:cNvGraphicFramePr>
          <p:nvPr>
            <p:ph sz="quarter" idx="13"/>
          </p:nvPr>
        </p:nvGraphicFramePr>
        <p:xfrm>
          <a:off x="1292060" y="1248229"/>
          <a:ext cx="6681507" cy="325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120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DBB994-98BF-D8AD-A4D7-209610EACC18}"/>
              </a:ext>
            </a:extLst>
          </p:cNvPr>
          <p:cNvSpPr>
            <a:spLocks noGrp="1"/>
          </p:cNvSpPr>
          <p:nvPr>
            <p:ph type="sldNum" sz="quarter" idx="12"/>
          </p:nvPr>
        </p:nvSpPr>
        <p:spPr>
          <a:xfrm>
            <a:off x="8829892" y="4782557"/>
            <a:ext cx="236889" cy="273844"/>
          </a:xfrm>
        </p:spPr>
        <p:txBody>
          <a:bodyPr anchor="ctr">
            <a:normAutofit/>
          </a:bodyPr>
          <a:lstStyle/>
          <a:p>
            <a:pPr>
              <a:spcAft>
                <a:spcPts val="600"/>
              </a:spcAft>
            </a:pPr>
            <a:fld id="{1CF77CCB-A837-3E49-BD58-C1431ED74FC9}" type="slidenum">
              <a:rPr lang="en-US" smtClean="0"/>
              <a:pPr>
                <a:spcAft>
                  <a:spcPts val="600"/>
                </a:spcAft>
              </a:pPr>
              <a:t>6</a:t>
            </a:fld>
            <a:endParaRPr lang="en-US"/>
          </a:p>
        </p:txBody>
      </p:sp>
      <p:sp>
        <p:nvSpPr>
          <p:cNvPr id="2" name="Title 1">
            <a:extLst>
              <a:ext uri="{FF2B5EF4-FFF2-40B4-BE49-F238E27FC236}">
                <a16:creationId xmlns:a16="http://schemas.microsoft.com/office/drawing/2014/main" id="{441AC6A9-A182-1FF5-0A42-580312CC099C}"/>
              </a:ext>
            </a:extLst>
          </p:cNvPr>
          <p:cNvSpPr>
            <a:spLocks noGrp="1"/>
          </p:cNvSpPr>
          <p:nvPr>
            <p:ph type="title"/>
          </p:nvPr>
        </p:nvSpPr>
        <p:spPr>
          <a:xfrm>
            <a:off x="393192" y="273844"/>
            <a:ext cx="8357616" cy="399137"/>
          </a:xfrm>
        </p:spPr>
        <p:txBody>
          <a:bodyPr anchor="t">
            <a:normAutofit/>
          </a:bodyPr>
          <a:lstStyle/>
          <a:p>
            <a:r>
              <a:rPr lang="en-US" sz="2800"/>
              <a:t>Consent Agenda</a:t>
            </a:r>
          </a:p>
        </p:txBody>
      </p:sp>
      <p:sp>
        <p:nvSpPr>
          <p:cNvPr id="15" name="Subtitle 6">
            <a:extLst>
              <a:ext uri="{FF2B5EF4-FFF2-40B4-BE49-F238E27FC236}">
                <a16:creationId xmlns:a16="http://schemas.microsoft.com/office/drawing/2014/main" id="{7566E931-5CAB-1F7E-485A-7FB9D84EAE3D}"/>
              </a:ext>
            </a:extLst>
          </p:cNvPr>
          <p:cNvSpPr>
            <a:spLocks noGrp="1"/>
          </p:cNvSpPr>
          <p:nvPr>
            <p:ph type="subTitle" idx="14"/>
          </p:nvPr>
        </p:nvSpPr>
        <p:spPr>
          <a:xfrm>
            <a:off x="393192" y="736882"/>
            <a:ext cx="8357616" cy="306692"/>
          </a:xfrm>
        </p:spPr>
        <p:txBody>
          <a:bodyPr/>
          <a:lstStyle/>
          <a:p>
            <a:endParaRPr lang="en-US"/>
          </a:p>
        </p:txBody>
      </p:sp>
      <p:graphicFrame>
        <p:nvGraphicFramePr>
          <p:cNvPr id="7" name="Content Placeholder 2">
            <a:extLst>
              <a:ext uri="{FF2B5EF4-FFF2-40B4-BE49-F238E27FC236}">
                <a16:creationId xmlns:a16="http://schemas.microsoft.com/office/drawing/2014/main" id="{767AA36E-10B6-50D9-72F1-FAD9BE9558C3}"/>
              </a:ext>
            </a:extLst>
          </p:cNvPr>
          <p:cNvGraphicFramePr>
            <a:graphicFrameLocks noGrp="1"/>
          </p:cNvGraphicFramePr>
          <p:nvPr>
            <p:ph sz="quarter" idx="13"/>
            <p:extLst>
              <p:ext uri="{D42A27DB-BD31-4B8C-83A1-F6EECF244321}">
                <p14:modId xmlns:p14="http://schemas.microsoft.com/office/powerpoint/2010/main" val="1509208848"/>
              </p:ext>
            </p:extLst>
          </p:nvPr>
        </p:nvGraphicFramePr>
        <p:xfrm>
          <a:off x="393192" y="1271136"/>
          <a:ext cx="8357616" cy="309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88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C038-D759-F458-BE0F-DF8EF5A5C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2CA9F-C067-AD52-C3D3-178034680385}"/>
              </a:ext>
            </a:extLst>
          </p:cNvPr>
          <p:cNvSpPr>
            <a:spLocks noGrp="1"/>
          </p:cNvSpPr>
          <p:nvPr>
            <p:ph type="title"/>
          </p:nvPr>
        </p:nvSpPr>
        <p:spPr/>
        <p:txBody>
          <a:bodyPr/>
          <a:lstStyle/>
          <a:p>
            <a:r>
              <a:rPr lang="en-US" sz="3300" dirty="0"/>
              <a:t>Enrollment Dashboard</a:t>
            </a:r>
            <a:br>
              <a:rPr lang="en-US" dirty="0"/>
            </a:br>
            <a:endParaRPr lang="en-US" dirty="0"/>
          </a:p>
        </p:txBody>
      </p:sp>
      <p:sp>
        <p:nvSpPr>
          <p:cNvPr id="4" name="Footer Placeholder 3">
            <a:extLst>
              <a:ext uri="{FF2B5EF4-FFF2-40B4-BE49-F238E27FC236}">
                <a16:creationId xmlns:a16="http://schemas.microsoft.com/office/drawing/2014/main" id="{AB379267-F252-923B-420D-2967D916103E}"/>
              </a:ext>
            </a:extLst>
          </p:cNvPr>
          <p:cNvSpPr>
            <a:spLocks noGrp="1"/>
          </p:cNvSpPr>
          <p:nvPr>
            <p:ph type="ftr" sz="quarter" idx="3"/>
          </p:nvPr>
        </p:nvSpPr>
        <p:spPr/>
        <p:txBody>
          <a:bodyPr/>
          <a:lstStyle/>
          <a:p>
            <a:pPr>
              <a:spcAft>
                <a:spcPts val="450"/>
              </a:spcAft>
            </a:pPr>
            <a:r>
              <a:rPr lang="en-US" dirty="0"/>
              <a:t>Missouri University of Science and Technology</a:t>
            </a:r>
          </a:p>
        </p:txBody>
      </p:sp>
      <p:sp>
        <p:nvSpPr>
          <p:cNvPr id="13" name="Subtitle 4">
            <a:extLst>
              <a:ext uri="{FF2B5EF4-FFF2-40B4-BE49-F238E27FC236}">
                <a16:creationId xmlns:a16="http://schemas.microsoft.com/office/drawing/2014/main" id="{2FC7CB0D-ADCA-FCD0-5945-9C150D840CFE}"/>
              </a:ext>
            </a:extLst>
          </p:cNvPr>
          <p:cNvSpPr>
            <a:spLocks noGrp="1"/>
          </p:cNvSpPr>
          <p:nvPr>
            <p:ph type="subTitle" idx="13"/>
          </p:nvPr>
        </p:nvSpPr>
        <p:spPr>
          <a:xfrm>
            <a:off x="482346" y="740664"/>
            <a:ext cx="8357616" cy="310896"/>
          </a:xfrm>
        </p:spPr>
        <p:txBody>
          <a:bodyPr/>
          <a:lstStyle/>
          <a:p>
            <a:r>
              <a:rPr lang="en-US" sz="1800" dirty="0"/>
              <a:t>As of 04/23/2025</a:t>
            </a:r>
          </a:p>
        </p:txBody>
      </p:sp>
      <p:pic>
        <p:nvPicPr>
          <p:cNvPr id="5" name="Picture 4" descr="A screenshot of a computer&#10;&#10;AI-generated content may be incorrect.">
            <a:extLst>
              <a:ext uri="{FF2B5EF4-FFF2-40B4-BE49-F238E27FC236}">
                <a16:creationId xmlns:a16="http://schemas.microsoft.com/office/drawing/2014/main" id="{CBC25F77-A1F5-B334-7250-3CF6864D8596}"/>
              </a:ext>
            </a:extLst>
          </p:cNvPr>
          <p:cNvPicPr>
            <a:picLocks noChangeAspect="1"/>
          </p:cNvPicPr>
          <p:nvPr/>
        </p:nvPicPr>
        <p:blipFill>
          <a:blip r:embed="rId3"/>
          <a:stretch>
            <a:fillRect/>
          </a:stretch>
        </p:blipFill>
        <p:spPr>
          <a:xfrm>
            <a:off x="9741" y="0"/>
            <a:ext cx="9124517" cy="5143500"/>
          </a:xfrm>
          <a:prstGeom prst="rect">
            <a:avLst/>
          </a:prstGeom>
        </p:spPr>
      </p:pic>
    </p:spTree>
    <p:extLst>
      <p:ext uri="{BB962C8B-B14F-4D97-AF65-F5344CB8AC3E}">
        <p14:creationId xmlns:p14="http://schemas.microsoft.com/office/powerpoint/2010/main" val="2279804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7666-D0A4-3BBC-5470-8B908879DC59}"/>
            </a:ext>
          </a:extLst>
        </p:cNvPr>
        <p:cNvGrpSpPr/>
        <p:nvPr/>
      </p:nvGrpSpPr>
      <p:grpSpPr>
        <a:xfrm>
          <a:off x="0" y="0"/>
          <a:ext cx="0" cy="0"/>
          <a:chOff x="0" y="0"/>
          <a:chExt cx="0" cy="0"/>
        </a:xfrm>
      </p:grpSpPr>
      <p:sp>
        <p:nvSpPr>
          <p:cNvPr id="21" name="Text Placeholder 3">
            <a:extLst>
              <a:ext uri="{FF2B5EF4-FFF2-40B4-BE49-F238E27FC236}">
                <a16:creationId xmlns:a16="http://schemas.microsoft.com/office/drawing/2014/main" id="{8683D143-DDDF-2666-891F-D799B2AF2FD2}"/>
              </a:ext>
            </a:extLst>
          </p:cNvPr>
          <p:cNvSpPr>
            <a:spLocks noGrp="1"/>
          </p:cNvSpPr>
          <p:nvPr>
            <p:ph idx="1"/>
          </p:nvPr>
        </p:nvSpPr>
        <p:spPr>
          <a:xfrm>
            <a:off x="260333" y="1347288"/>
            <a:ext cx="4041648" cy="2907602"/>
          </a:xfrm>
        </p:spPr>
        <p:txBody>
          <a:bodyPr>
            <a:normAutofit/>
          </a:bodyPr>
          <a:lstStyle/>
          <a:p>
            <a:pPr marL="285750" indent="-285750">
              <a:lnSpc>
                <a:spcPct val="50000"/>
              </a:lnSpc>
              <a:buFont typeface="Arial" panose="020B0604020202020204" pitchFamily="34" charset="0"/>
              <a:buChar char="•"/>
            </a:pPr>
            <a:r>
              <a:rPr lang="en-US" sz="1600" dirty="0">
                <a:latin typeface="+mj-lt"/>
              </a:rPr>
              <a:t>First-time College: 4% increase</a:t>
            </a:r>
          </a:p>
          <a:p>
            <a:pPr marL="285750" indent="-285750">
              <a:lnSpc>
                <a:spcPct val="50000"/>
              </a:lnSpc>
              <a:buFont typeface="Arial" panose="020B0604020202020204" pitchFamily="34" charset="0"/>
              <a:buChar char="•"/>
            </a:pPr>
            <a:r>
              <a:rPr lang="en-US" sz="1600" dirty="0">
                <a:latin typeface="+mj-lt"/>
              </a:rPr>
              <a:t>New International Grad: 20% decrease</a:t>
            </a:r>
          </a:p>
          <a:p>
            <a:pPr marL="285750" indent="-285750">
              <a:lnSpc>
                <a:spcPct val="50000"/>
              </a:lnSpc>
              <a:buFont typeface="Arial" panose="020B0604020202020204" pitchFamily="34" charset="0"/>
              <a:buChar char="•"/>
            </a:pPr>
            <a:r>
              <a:rPr lang="en-US" sz="1600" dirty="0">
                <a:latin typeface="+mj-lt"/>
              </a:rPr>
              <a:t>Tuition increase: 3-5%</a:t>
            </a:r>
          </a:p>
          <a:p>
            <a:pPr marL="285750" indent="-285750">
              <a:lnSpc>
                <a:spcPct val="50000"/>
              </a:lnSpc>
              <a:buFont typeface="Arial" panose="020B0604020202020204" pitchFamily="34" charset="0"/>
              <a:buChar char="•"/>
            </a:pPr>
            <a:r>
              <a:rPr lang="en-US" sz="1600" dirty="0">
                <a:latin typeface="+mj-lt"/>
              </a:rPr>
              <a:t>State: 1.5% increase</a:t>
            </a:r>
          </a:p>
          <a:p>
            <a:pPr marL="285750" indent="-285750">
              <a:lnSpc>
                <a:spcPct val="50000"/>
              </a:lnSpc>
              <a:buFont typeface="Arial" panose="020B0604020202020204" pitchFamily="34" charset="0"/>
              <a:buChar char="•"/>
            </a:pPr>
            <a:r>
              <a:rPr lang="en-US" sz="1600" dirty="0">
                <a:latin typeface="+mj-lt"/>
              </a:rPr>
              <a:t>$1.81M set aside for merit program</a:t>
            </a:r>
          </a:p>
          <a:p>
            <a:pPr marL="285750" indent="-285750">
              <a:lnSpc>
                <a:spcPct val="50000"/>
              </a:lnSpc>
              <a:buFont typeface="Arial" panose="020B0604020202020204" pitchFamily="34" charset="0"/>
              <a:buChar char="•"/>
            </a:pPr>
            <a:r>
              <a:rPr lang="en-US" sz="1600" dirty="0">
                <a:latin typeface="+mj-lt"/>
              </a:rPr>
              <a:t>$2.93M reallocation</a:t>
            </a:r>
          </a:p>
        </p:txBody>
      </p:sp>
      <p:sp>
        <p:nvSpPr>
          <p:cNvPr id="4" name="Footer Placeholder 3">
            <a:extLst>
              <a:ext uri="{FF2B5EF4-FFF2-40B4-BE49-F238E27FC236}">
                <a16:creationId xmlns:a16="http://schemas.microsoft.com/office/drawing/2014/main" id="{3B853A42-95DE-4557-DB4B-4B541FC11E7C}"/>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BD3E9CD8-BFDD-AA33-5D78-0A1F14E16279}"/>
              </a:ext>
            </a:extLst>
          </p:cNvPr>
          <p:cNvSpPr>
            <a:spLocks noGrp="1"/>
          </p:cNvSpPr>
          <p:nvPr>
            <p:ph type="title"/>
          </p:nvPr>
        </p:nvSpPr>
        <p:spPr>
          <a:xfrm>
            <a:off x="256032" y="200250"/>
            <a:ext cx="8357616" cy="399137"/>
          </a:xfrm>
        </p:spPr>
        <p:txBody>
          <a:bodyPr anchor="t">
            <a:noAutofit/>
          </a:bodyPr>
          <a:lstStyle/>
          <a:p>
            <a:r>
              <a:rPr lang="en-US" sz="3300" dirty="0"/>
              <a:t>Current scenario:</a:t>
            </a:r>
            <a:endParaRPr lang="en-US" sz="2200" dirty="0"/>
          </a:p>
        </p:txBody>
      </p:sp>
      <p:sp>
        <p:nvSpPr>
          <p:cNvPr id="26" name="Subtitle 5">
            <a:extLst>
              <a:ext uri="{FF2B5EF4-FFF2-40B4-BE49-F238E27FC236}">
                <a16:creationId xmlns:a16="http://schemas.microsoft.com/office/drawing/2014/main" id="{A0B12DB0-CACC-4F1B-4AE8-98A550F95D75}"/>
              </a:ext>
            </a:extLst>
          </p:cNvPr>
          <p:cNvSpPr>
            <a:spLocks noGrp="1"/>
          </p:cNvSpPr>
          <p:nvPr>
            <p:ph type="subTitle" idx="14"/>
          </p:nvPr>
        </p:nvSpPr>
        <p:spPr>
          <a:xfrm>
            <a:off x="393192" y="642375"/>
            <a:ext cx="8357616" cy="306692"/>
          </a:xfrm>
        </p:spPr>
        <p:txBody>
          <a:bodyPr/>
          <a:lstStyle/>
          <a:p>
            <a:r>
              <a:rPr lang="en-US" sz="2000" dirty="0"/>
              <a:t>…as of 4-24-25</a:t>
            </a:r>
          </a:p>
        </p:txBody>
      </p:sp>
      <p:pic>
        <p:nvPicPr>
          <p:cNvPr id="3" name="Picture 2" descr="A screenshot of a computer screen&#10;&#10;AI-generated content may be incorrect.">
            <a:extLst>
              <a:ext uri="{FF2B5EF4-FFF2-40B4-BE49-F238E27FC236}">
                <a16:creationId xmlns:a16="http://schemas.microsoft.com/office/drawing/2014/main" id="{420F2100-2DF8-CC25-F31F-1E3E9FFB3DEC}"/>
              </a:ext>
            </a:extLst>
          </p:cNvPr>
          <p:cNvPicPr>
            <a:picLocks noChangeAspect="1"/>
          </p:cNvPicPr>
          <p:nvPr/>
        </p:nvPicPr>
        <p:blipFill>
          <a:blip r:embed="rId3"/>
          <a:stretch>
            <a:fillRect/>
          </a:stretch>
        </p:blipFill>
        <p:spPr>
          <a:xfrm>
            <a:off x="4434840" y="82961"/>
            <a:ext cx="4498625" cy="4556299"/>
          </a:xfrm>
          <a:prstGeom prst="rect">
            <a:avLst/>
          </a:prstGeom>
        </p:spPr>
      </p:pic>
    </p:spTree>
    <p:extLst>
      <p:ext uri="{BB962C8B-B14F-4D97-AF65-F5344CB8AC3E}">
        <p14:creationId xmlns:p14="http://schemas.microsoft.com/office/powerpoint/2010/main" val="558311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8ECB3-394A-4377-C8BA-F3443F4CE1E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DECF6D-C5D3-E58C-CFF2-7B7693F5FB0E}"/>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12ED42F2-D8E7-BDA5-5F68-F34D3FA29C6F}"/>
              </a:ext>
            </a:extLst>
          </p:cNvPr>
          <p:cNvSpPr>
            <a:spLocks noGrp="1"/>
          </p:cNvSpPr>
          <p:nvPr>
            <p:ph type="title"/>
          </p:nvPr>
        </p:nvSpPr>
        <p:spPr>
          <a:xfrm>
            <a:off x="256032" y="185736"/>
            <a:ext cx="8357616" cy="399137"/>
          </a:xfrm>
        </p:spPr>
        <p:txBody>
          <a:bodyPr anchor="t">
            <a:noAutofit/>
          </a:bodyPr>
          <a:lstStyle/>
          <a:p>
            <a:r>
              <a:rPr lang="en-US" sz="3300" dirty="0"/>
              <a:t>Strategic Investments</a:t>
            </a:r>
          </a:p>
        </p:txBody>
      </p:sp>
      <p:sp>
        <p:nvSpPr>
          <p:cNvPr id="26" name="Subtitle 5">
            <a:extLst>
              <a:ext uri="{FF2B5EF4-FFF2-40B4-BE49-F238E27FC236}">
                <a16:creationId xmlns:a16="http://schemas.microsoft.com/office/drawing/2014/main" id="{27C2EC93-261C-9F01-D5A6-99B2D793A8F6}"/>
              </a:ext>
            </a:extLst>
          </p:cNvPr>
          <p:cNvSpPr>
            <a:spLocks noGrp="1"/>
          </p:cNvSpPr>
          <p:nvPr>
            <p:ph type="subTitle" idx="14"/>
          </p:nvPr>
        </p:nvSpPr>
        <p:spPr>
          <a:xfrm>
            <a:off x="393192" y="600813"/>
            <a:ext cx="8357616" cy="306692"/>
          </a:xfrm>
        </p:spPr>
        <p:txBody>
          <a:bodyPr/>
          <a:lstStyle/>
          <a:p>
            <a:r>
              <a:rPr lang="en-US" sz="2000" dirty="0"/>
              <a:t>…ranging from $25k to $500k+ </a:t>
            </a:r>
          </a:p>
        </p:txBody>
      </p:sp>
      <p:graphicFrame>
        <p:nvGraphicFramePr>
          <p:cNvPr id="5" name="Table 4">
            <a:extLst>
              <a:ext uri="{FF2B5EF4-FFF2-40B4-BE49-F238E27FC236}">
                <a16:creationId xmlns:a16="http://schemas.microsoft.com/office/drawing/2014/main" id="{BD5F10DE-0D76-9AB0-C66C-E7FD0BAD2550}"/>
              </a:ext>
            </a:extLst>
          </p:cNvPr>
          <p:cNvGraphicFramePr>
            <a:graphicFrameLocks noGrp="1"/>
          </p:cNvGraphicFramePr>
          <p:nvPr/>
        </p:nvGraphicFramePr>
        <p:xfrm>
          <a:off x="1550924" y="1274064"/>
          <a:ext cx="4140200" cy="2894584"/>
        </p:xfrm>
        <a:graphic>
          <a:graphicData uri="http://schemas.openxmlformats.org/drawingml/2006/table">
            <a:tbl>
              <a:tblPr/>
              <a:tblGrid>
                <a:gridCol w="4140200">
                  <a:extLst>
                    <a:ext uri="{9D8B030D-6E8A-4147-A177-3AD203B41FA5}">
                      <a16:colId xmlns:a16="http://schemas.microsoft.com/office/drawing/2014/main" val="3286645608"/>
                    </a:ext>
                  </a:extLst>
                </a:gridCol>
              </a:tblGrid>
              <a:tr h="227584">
                <a:tc>
                  <a:txBody>
                    <a:bodyPr/>
                    <a:lstStyle/>
                    <a:p>
                      <a:pPr algn="l" fontAlgn="b"/>
                      <a:r>
                        <a:rPr lang="en-US" sz="1100" b="1" i="0" u="none" strike="noStrike" dirty="0">
                          <a:solidFill>
                            <a:srgbClr val="FFFFFF"/>
                          </a:solidFill>
                          <a:effectLst/>
                          <a:latin typeface="Calibri" panose="020F0502020204030204" pitchFamily="34" charset="0"/>
                        </a:rPr>
                        <a:t>Strategic Investments (recurring)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00314C"/>
                    </a:solidFill>
                  </a:tcPr>
                </a:tc>
                <a:extLst>
                  <a:ext uri="{0D108BD9-81ED-4DB2-BD59-A6C34878D82A}">
                    <a16:rowId xmlns:a16="http://schemas.microsoft.com/office/drawing/2014/main" val="1979172165"/>
                  </a:ext>
                </a:extLst>
              </a:tr>
              <a:tr h="190500">
                <a:tc>
                  <a:txBody>
                    <a:bodyPr/>
                    <a:lstStyle/>
                    <a:p>
                      <a:pPr algn="l" fontAlgn="b"/>
                      <a:r>
                        <a:rPr lang="en-US" sz="1100" b="0" i="0" u="none" strike="noStrike">
                          <a:solidFill>
                            <a:srgbClr val="000000"/>
                          </a:solidFill>
                          <a:effectLst/>
                          <a:latin typeface="Calibri" panose="020F0502020204030204" pitchFamily="34" charset="0"/>
                        </a:rPr>
                        <a:t>Desktop Enhancement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4061413052"/>
                  </a:ext>
                </a:extLst>
              </a:tr>
              <a:tr h="190500">
                <a:tc>
                  <a:txBody>
                    <a:bodyPr/>
                    <a:lstStyle/>
                    <a:p>
                      <a:pPr algn="l" fontAlgn="b"/>
                      <a:r>
                        <a:rPr lang="en-US" sz="1100" b="0" i="0" u="none" strike="noStrike">
                          <a:solidFill>
                            <a:srgbClr val="000000"/>
                          </a:solidFill>
                          <a:effectLst/>
                          <a:latin typeface="Calibri" panose="020F0502020204030204" pitchFamily="34" charset="0"/>
                        </a:rPr>
                        <a:t>Research Support in Colleges - Yr 3 of 3</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177613078"/>
                  </a:ext>
                </a:extLst>
              </a:tr>
              <a:tr h="190500">
                <a:tc>
                  <a:txBody>
                    <a:bodyPr/>
                    <a:lstStyle/>
                    <a:p>
                      <a:pPr algn="l" fontAlgn="b"/>
                      <a:r>
                        <a:rPr lang="en-US" sz="1100" b="0" i="0" u="none" strike="noStrike">
                          <a:solidFill>
                            <a:srgbClr val="000000"/>
                          </a:solidFill>
                          <a:effectLst/>
                          <a:latin typeface="Calibri" panose="020F0502020204030204" pitchFamily="34" charset="0"/>
                        </a:rPr>
                        <a:t>Promotion &amp; Tenure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2473274294"/>
                  </a:ext>
                </a:extLst>
              </a:tr>
              <a:tr h="190500">
                <a:tc>
                  <a:txBody>
                    <a:bodyPr/>
                    <a:lstStyle/>
                    <a:p>
                      <a:pPr algn="l" fontAlgn="b"/>
                      <a:r>
                        <a:rPr lang="en-US" sz="1100" b="0" i="0" u="none" strike="noStrike" dirty="0">
                          <a:solidFill>
                            <a:srgbClr val="000000"/>
                          </a:solidFill>
                          <a:effectLst/>
                          <a:latin typeface="Calibri" panose="020F0502020204030204" pitchFamily="34" charset="0"/>
                        </a:rPr>
                        <a:t>Post Tenure Awards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3912079778"/>
                  </a:ext>
                </a:extLst>
              </a:tr>
              <a:tr h="190500">
                <a:tc>
                  <a:txBody>
                    <a:bodyPr/>
                    <a:lstStyle/>
                    <a:p>
                      <a:pPr algn="l" fontAlgn="b"/>
                      <a:r>
                        <a:rPr lang="en-US" sz="1100" b="0" i="0" u="none" strike="noStrike" dirty="0">
                          <a:solidFill>
                            <a:srgbClr val="000000"/>
                          </a:solidFill>
                          <a:effectLst/>
                          <a:latin typeface="Calibri" panose="020F0502020204030204" pitchFamily="34" charset="0"/>
                        </a:rPr>
                        <a:t>Admissions E&amp;E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439836058"/>
                  </a:ext>
                </a:extLst>
              </a:tr>
              <a:tr h="190500">
                <a:tc>
                  <a:txBody>
                    <a:bodyPr/>
                    <a:lstStyle/>
                    <a:p>
                      <a:pPr algn="l" fontAlgn="b"/>
                      <a:r>
                        <a:rPr lang="en-US" sz="1100" b="0" i="0" u="none" strike="noStrike">
                          <a:solidFill>
                            <a:srgbClr val="000000"/>
                          </a:solidFill>
                          <a:effectLst/>
                          <a:latin typeface="Calibri" panose="020F0502020204030204" pitchFamily="34" charset="0"/>
                        </a:rPr>
                        <a:t>Enrollment Strategist (1FTE)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2930166922"/>
                  </a:ext>
                </a:extLst>
              </a:tr>
              <a:tr h="190500">
                <a:tc>
                  <a:txBody>
                    <a:bodyPr/>
                    <a:lstStyle/>
                    <a:p>
                      <a:pPr algn="l" fontAlgn="b"/>
                      <a:r>
                        <a:rPr lang="en-US" sz="1100" b="0" i="0" u="none" strike="noStrike" dirty="0">
                          <a:solidFill>
                            <a:srgbClr val="000000"/>
                          </a:solidFill>
                          <a:effectLst/>
                          <a:latin typeface="Calibri" panose="020F0502020204030204" pitchFamily="34" charset="0"/>
                        </a:rPr>
                        <a:t>Market/Equity adjustment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112983260"/>
                  </a:ext>
                </a:extLst>
              </a:tr>
              <a:tr h="190500">
                <a:tc>
                  <a:txBody>
                    <a:bodyPr/>
                    <a:lstStyle/>
                    <a:p>
                      <a:pPr algn="l" fontAlgn="b"/>
                      <a:r>
                        <a:rPr lang="en-US" sz="1100" b="0" i="0" u="none" strike="noStrike">
                          <a:solidFill>
                            <a:srgbClr val="000000"/>
                          </a:solidFill>
                          <a:effectLst/>
                          <a:latin typeface="Calibri" panose="020F0502020204030204" pitchFamily="34" charset="0"/>
                        </a:rPr>
                        <a:t>Athletics shortfall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598755617"/>
                  </a:ext>
                </a:extLst>
              </a:tr>
              <a:tr h="190500">
                <a:tc>
                  <a:txBody>
                    <a:bodyPr/>
                    <a:lstStyle/>
                    <a:p>
                      <a:pPr algn="l" fontAlgn="b"/>
                      <a:r>
                        <a:rPr lang="en-US" sz="1100" b="0" i="0" u="none" strike="noStrike" dirty="0">
                          <a:solidFill>
                            <a:srgbClr val="000000"/>
                          </a:solidFill>
                          <a:effectLst/>
                          <a:latin typeface="Calibri" panose="020F0502020204030204" pitchFamily="34" charset="0"/>
                        </a:rPr>
                        <a:t>Supplemental Core Instruction</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146540112"/>
                  </a:ext>
                </a:extLst>
              </a:tr>
              <a:tr h="190500">
                <a:tc>
                  <a:txBody>
                    <a:bodyPr/>
                    <a:lstStyle/>
                    <a:p>
                      <a:pPr algn="l" fontAlgn="b"/>
                      <a:r>
                        <a:rPr lang="en-US" sz="1100" b="0" i="0" u="none" strike="noStrike">
                          <a:solidFill>
                            <a:srgbClr val="000000"/>
                          </a:solidFill>
                          <a:effectLst/>
                          <a:latin typeface="Calibri" panose="020F0502020204030204" pitchFamily="34" charset="0"/>
                        </a:rPr>
                        <a:t>Faculty lines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1203325031"/>
                  </a:ext>
                </a:extLst>
              </a:tr>
              <a:tr h="190500">
                <a:tc>
                  <a:txBody>
                    <a:bodyPr/>
                    <a:lstStyle/>
                    <a:p>
                      <a:pPr algn="l" fontAlgn="b"/>
                      <a:r>
                        <a:rPr lang="en-US" sz="1100" b="0" i="0" u="none" strike="noStrike" dirty="0">
                          <a:solidFill>
                            <a:srgbClr val="000000"/>
                          </a:solidFill>
                          <a:effectLst/>
                          <a:latin typeface="Calibri" panose="020F0502020204030204" pitchFamily="34" charset="0"/>
                        </a:rPr>
                        <a:t>National Visibility/Program specific marketing</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1233233338"/>
                  </a:ext>
                </a:extLst>
              </a:tr>
              <a:tr h="190500">
                <a:tc>
                  <a:txBody>
                    <a:bodyPr/>
                    <a:lstStyle/>
                    <a:p>
                      <a:pPr algn="l" fontAlgn="b"/>
                      <a:r>
                        <a:rPr lang="en-US" sz="1100" b="0" i="0" u="none" strike="noStrike" dirty="0">
                          <a:solidFill>
                            <a:srgbClr val="000000"/>
                          </a:solidFill>
                          <a:effectLst/>
                          <a:latin typeface="Calibri" panose="020F0502020204030204" pitchFamily="34" charset="0"/>
                        </a:rPr>
                        <a:t>AMCL (Core Facility) annual operating cost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3481811730"/>
                  </a:ext>
                </a:extLst>
              </a:tr>
              <a:tr h="190500">
                <a:tc>
                  <a:txBody>
                    <a:bodyPr/>
                    <a:lstStyle/>
                    <a:p>
                      <a:pPr algn="l" fontAlgn="b"/>
                      <a:r>
                        <a:rPr lang="en-US" sz="1100" b="0" i="0" u="none" strike="noStrike" dirty="0">
                          <a:solidFill>
                            <a:srgbClr val="000000"/>
                          </a:solidFill>
                          <a:effectLst/>
                          <a:latin typeface="Calibri" panose="020F0502020204030204" pitchFamily="34" charset="0"/>
                        </a:rPr>
                        <a:t>Library Acquisitions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203764"/>
                      </a:solidFill>
                      <a:prstDash val="solid"/>
                      <a:round/>
                      <a:headEnd type="none" w="med" len="med"/>
                      <a:tailEnd type="none" w="med" len="med"/>
                    </a:lnB>
                    <a:solidFill>
                      <a:srgbClr val="FFFFFF"/>
                    </a:solidFill>
                  </a:tcPr>
                </a:tc>
                <a:extLst>
                  <a:ext uri="{0D108BD9-81ED-4DB2-BD59-A6C34878D82A}">
                    <a16:rowId xmlns:a16="http://schemas.microsoft.com/office/drawing/2014/main" val="2510244085"/>
                  </a:ext>
                </a:extLst>
              </a:tr>
              <a:tr h="190500">
                <a:tc>
                  <a:txBody>
                    <a:bodyPr/>
                    <a:lstStyle/>
                    <a:p>
                      <a:pPr algn="l" fontAlgn="b"/>
                      <a:r>
                        <a:rPr lang="en-US" sz="1100" b="0" i="0" u="none" strike="noStrike" dirty="0">
                          <a:solidFill>
                            <a:srgbClr val="000000"/>
                          </a:solidFill>
                          <a:effectLst/>
                          <a:latin typeface="Calibri" panose="020F0502020204030204" pitchFamily="34" charset="0"/>
                        </a:rPr>
                        <a:t>IT Personnel</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0376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0405278"/>
                  </a:ext>
                </a:extLst>
              </a:tr>
            </a:tbl>
          </a:graphicData>
        </a:graphic>
      </p:graphicFrame>
    </p:spTree>
    <p:extLst>
      <p:ext uri="{BB962C8B-B14F-4D97-AF65-F5344CB8AC3E}">
        <p14:creationId xmlns:p14="http://schemas.microsoft.com/office/powerpoint/2010/main" val="1902809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F4F1-CAE4-2828-9FA3-C4EF140297C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689820-91F9-4D48-645E-1C9E9721CE4E}"/>
              </a:ext>
            </a:extLst>
          </p:cNvPr>
          <p:cNvSpPr>
            <a:spLocks noGrp="1"/>
          </p:cNvSpPr>
          <p:nvPr>
            <p:ph type="ftr" sz="quarter" idx="3"/>
          </p:nvPr>
        </p:nvSpPr>
        <p:spPr>
          <a:xfrm>
            <a:off x="1399032" y="4736007"/>
            <a:ext cx="5805898" cy="365125"/>
          </a:xfrm>
        </p:spPr>
        <p:txBody>
          <a:bodyPr anchor="ctr">
            <a:normAutofit/>
          </a:bodyPr>
          <a:lstStyle/>
          <a:p>
            <a:pPr>
              <a:spcAft>
                <a:spcPts val="450"/>
              </a:spcAft>
            </a:pPr>
            <a:r>
              <a:rPr lang="en-US" dirty="0"/>
              <a:t>Missouri University of Science and Technology</a:t>
            </a:r>
          </a:p>
        </p:txBody>
      </p:sp>
      <p:sp>
        <p:nvSpPr>
          <p:cNvPr id="19" name="Title 1">
            <a:extLst>
              <a:ext uri="{FF2B5EF4-FFF2-40B4-BE49-F238E27FC236}">
                <a16:creationId xmlns:a16="http://schemas.microsoft.com/office/drawing/2014/main" id="{719AB794-D882-8CFA-39C7-4B1138BDC37A}"/>
              </a:ext>
            </a:extLst>
          </p:cNvPr>
          <p:cNvSpPr>
            <a:spLocks noGrp="1"/>
          </p:cNvSpPr>
          <p:nvPr>
            <p:ph type="title"/>
          </p:nvPr>
        </p:nvSpPr>
        <p:spPr>
          <a:xfrm>
            <a:off x="207264" y="288088"/>
            <a:ext cx="8357616" cy="399137"/>
          </a:xfrm>
        </p:spPr>
        <p:txBody>
          <a:bodyPr anchor="t">
            <a:noAutofit/>
          </a:bodyPr>
          <a:lstStyle/>
          <a:p>
            <a:r>
              <a:rPr lang="en-US" sz="3300" dirty="0"/>
              <a:t>Capital Project Funding Sources</a:t>
            </a:r>
          </a:p>
        </p:txBody>
      </p:sp>
      <p:pic>
        <p:nvPicPr>
          <p:cNvPr id="5" name="Picture 4">
            <a:extLst>
              <a:ext uri="{FF2B5EF4-FFF2-40B4-BE49-F238E27FC236}">
                <a16:creationId xmlns:a16="http://schemas.microsoft.com/office/drawing/2014/main" id="{DECB9A25-1EDB-811F-2217-851E019FCC5A}"/>
              </a:ext>
            </a:extLst>
          </p:cNvPr>
          <p:cNvPicPr>
            <a:picLocks noChangeAspect="1"/>
          </p:cNvPicPr>
          <p:nvPr/>
        </p:nvPicPr>
        <p:blipFill>
          <a:blip r:embed="rId3"/>
          <a:stretch>
            <a:fillRect/>
          </a:stretch>
        </p:blipFill>
        <p:spPr>
          <a:xfrm>
            <a:off x="1133467" y="975476"/>
            <a:ext cx="7431413" cy="3680367"/>
          </a:xfrm>
          <a:prstGeom prst="rect">
            <a:avLst/>
          </a:prstGeom>
        </p:spPr>
      </p:pic>
    </p:spTree>
    <p:extLst>
      <p:ext uri="{BB962C8B-B14F-4D97-AF65-F5344CB8AC3E}">
        <p14:creationId xmlns:p14="http://schemas.microsoft.com/office/powerpoint/2010/main" val="372930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756FBE3-827E-DF00-6708-FB0C1F8CEA33}"/>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807351B7-F34D-A945-3042-486CC58F5B1E}"/>
              </a:ext>
            </a:extLst>
          </p:cNvPr>
          <p:cNvSpPr>
            <a:spLocks noGrp="1"/>
          </p:cNvSpPr>
          <p:nvPr>
            <p:ph type="ctrTitle"/>
          </p:nvPr>
        </p:nvSpPr>
        <p:spPr>
          <a:xfrm>
            <a:off x="374903" y="1307592"/>
            <a:ext cx="5600893" cy="1790700"/>
          </a:xfrm>
        </p:spPr>
        <p:txBody>
          <a:bodyPr/>
          <a:lstStyle/>
          <a:p>
            <a:r>
              <a:rPr lang="en-US" dirty="0"/>
              <a:t>VII. Committee Reports</a:t>
            </a:r>
            <a:br>
              <a:rPr lang="en-US" dirty="0"/>
            </a:br>
            <a:r>
              <a:rPr lang="en-US" dirty="0"/>
              <a:t>	</a:t>
            </a:r>
            <a:r>
              <a:rPr lang="en-US" sz="3600" dirty="0"/>
              <a:t>A. Budgetary Affairs</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         B. Lea</a:t>
            </a:r>
          </a:p>
        </p:txBody>
      </p:sp>
      <p:sp>
        <p:nvSpPr>
          <p:cNvPr id="3" name="Slide Number Placeholder 2">
            <a:extLst>
              <a:ext uri="{FF2B5EF4-FFF2-40B4-BE49-F238E27FC236}">
                <a16:creationId xmlns:a16="http://schemas.microsoft.com/office/drawing/2014/main" id="{C61951EE-239C-B80F-5E9F-BA59939D36A1}"/>
              </a:ext>
            </a:extLst>
          </p:cNvPr>
          <p:cNvSpPr>
            <a:spLocks noGrp="1"/>
          </p:cNvSpPr>
          <p:nvPr>
            <p:ph type="sldNum" sz="quarter" idx="12"/>
          </p:nvPr>
        </p:nvSpPr>
        <p:spPr/>
        <p:txBody>
          <a:bodyPr/>
          <a:lstStyle/>
          <a:p>
            <a:fld id="{1CF77CCB-A837-3E49-BD58-C1431ED74FC9}" type="slidenum">
              <a:rPr lang="en-US" smtClean="0"/>
              <a:pPr/>
              <a:t>64</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06187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E7E7DB-49B2-8877-2385-9C80BE18847B}"/>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sp>
        <p:nvSpPr>
          <p:cNvPr id="6" name="Title 5">
            <a:extLst>
              <a:ext uri="{FF2B5EF4-FFF2-40B4-BE49-F238E27FC236}">
                <a16:creationId xmlns:a16="http://schemas.microsoft.com/office/drawing/2014/main" id="{2D69B6B8-8E50-D9EA-62C5-E686A40E02EF}"/>
              </a:ext>
            </a:extLst>
          </p:cNvPr>
          <p:cNvSpPr>
            <a:spLocks noGrp="1"/>
          </p:cNvSpPr>
          <p:nvPr>
            <p:ph type="title"/>
          </p:nvPr>
        </p:nvSpPr>
        <p:spPr>
          <a:xfrm>
            <a:off x="2221653" y="90910"/>
            <a:ext cx="6528423" cy="399137"/>
          </a:xfrm>
        </p:spPr>
        <p:txBody>
          <a:bodyPr/>
          <a:lstStyle/>
          <a:p>
            <a:pPr algn="ctr"/>
            <a:r>
              <a:rPr lang="en-US">
                <a:latin typeface="Calibri" panose="020F0502020204030204" pitchFamily="34" charset="0"/>
                <a:ea typeface="Calibri" panose="020F0502020204030204" pitchFamily="34" charset="0"/>
                <a:cs typeface="Calibri" panose="020F0502020204030204" pitchFamily="34" charset="0"/>
              </a:rPr>
              <a:t>Budgetary Affairs Committee (BAC)</a:t>
            </a:r>
          </a:p>
        </p:txBody>
      </p:sp>
      <p:pic>
        <p:nvPicPr>
          <p:cNvPr id="1026" name="Picture 2" descr="Picture of Dr. Jagannathan Sarangapani">
            <a:extLst>
              <a:ext uri="{FF2B5EF4-FFF2-40B4-BE49-F238E27FC236}">
                <a16:creationId xmlns:a16="http://schemas.microsoft.com/office/drawing/2014/main" id="{306D53FC-C5E1-F4E1-71A2-DC19B0458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704" y="2619242"/>
            <a:ext cx="10972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A7FA9F2-31A7-066E-41BE-FFE40AE85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630" y="602576"/>
            <a:ext cx="109557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03507D-BB37-6289-DD19-6351A7399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933" y="602576"/>
            <a:ext cx="109637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of Dr. Ali Hurson">
            <a:extLst>
              <a:ext uri="{FF2B5EF4-FFF2-40B4-BE49-F238E27FC236}">
                <a16:creationId xmlns:a16="http://schemas.microsoft.com/office/drawing/2014/main" id="{54B0AE81-DADD-0864-867A-FEB89D18F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916" y="602576"/>
            <a:ext cx="10972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FC6F158-26D5-1344-2F52-1B75091F23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22" t="824" r="14708" b="32358"/>
          <a:stretch/>
        </p:blipFill>
        <p:spPr bwMode="auto">
          <a:xfrm>
            <a:off x="2848806" y="602576"/>
            <a:ext cx="1100181"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erson with long hair&#10;&#10;Description automatically generated with low confidence">
            <a:extLst>
              <a:ext uri="{FF2B5EF4-FFF2-40B4-BE49-F238E27FC236}">
                <a16:creationId xmlns:a16="http://schemas.microsoft.com/office/drawing/2014/main" id="{952EDD9C-AA9D-3F94-F249-964ED0F7E8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59" t="2522" r="11861" b="14367"/>
          <a:stretch/>
        </p:blipFill>
        <p:spPr>
          <a:xfrm>
            <a:off x="6069911" y="2619242"/>
            <a:ext cx="1094594" cy="1463040"/>
          </a:xfrm>
          <a:prstGeom prst="rect">
            <a:avLst/>
          </a:prstGeom>
        </p:spPr>
      </p:pic>
      <p:sp>
        <p:nvSpPr>
          <p:cNvPr id="22" name="TextBox 21">
            <a:extLst>
              <a:ext uri="{FF2B5EF4-FFF2-40B4-BE49-F238E27FC236}">
                <a16:creationId xmlns:a16="http://schemas.microsoft.com/office/drawing/2014/main" id="{89D0B0A4-3E43-459B-8D53-2FB9FF3A7BFD}"/>
              </a:ext>
            </a:extLst>
          </p:cNvPr>
          <p:cNvSpPr txBox="1"/>
          <p:nvPr/>
        </p:nvSpPr>
        <p:spPr>
          <a:xfrm>
            <a:off x="5654904" y="4067698"/>
            <a:ext cx="20677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Dr. Bih-Ru Lea </a:t>
            </a:r>
            <a:r>
              <a:rPr kumimoji="0" lang="en-US" sz="11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(Chair)</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8"/>
              </a:rPr>
              <a:t>leabi@mst.edu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Kummer College</a:t>
            </a:r>
          </a:p>
        </p:txBody>
      </p:sp>
      <p:pic>
        <p:nvPicPr>
          <p:cNvPr id="1040" name="Picture 16">
            <a:extLst>
              <a:ext uri="{FF2B5EF4-FFF2-40B4-BE49-F238E27FC236}">
                <a16:creationId xmlns:a16="http://schemas.microsoft.com/office/drawing/2014/main" id="{F0369229-932D-3347-06FA-3C25E945546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00" t="7200" r="10700" b="20800"/>
          <a:stretch/>
        </p:blipFill>
        <p:spPr bwMode="auto">
          <a:xfrm>
            <a:off x="4454630" y="2619242"/>
            <a:ext cx="1170433"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63F75B-D80B-7C24-D9F9-850823DC0AB5}"/>
              </a:ext>
            </a:extLst>
          </p:cNvPr>
          <p:cNvSpPr txBox="1"/>
          <p:nvPr/>
        </p:nvSpPr>
        <p:spPr>
          <a:xfrm>
            <a:off x="2412452" y="2041695"/>
            <a:ext cx="20677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Melanie Mormile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0"/>
              </a:rPr>
              <a:t>mmormile@mst.edu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CASE</a:t>
            </a:r>
          </a:p>
        </p:txBody>
      </p:sp>
      <p:sp>
        <p:nvSpPr>
          <p:cNvPr id="7" name="TextBox 6">
            <a:extLst>
              <a:ext uri="{FF2B5EF4-FFF2-40B4-BE49-F238E27FC236}">
                <a16:creationId xmlns:a16="http://schemas.microsoft.com/office/drawing/2014/main" id="{6B753DF6-F855-A571-5A66-4BFD3FFC7E41}"/>
              </a:ext>
            </a:extLst>
          </p:cNvPr>
          <p:cNvSpPr txBox="1"/>
          <p:nvPr/>
        </p:nvSpPr>
        <p:spPr>
          <a:xfrm>
            <a:off x="7395053" y="2041695"/>
            <a:ext cx="1811481"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Ali Hurson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1"/>
              </a:rPr>
              <a:t>hurson@mst.edu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9" name="TextBox 8">
            <a:extLst>
              <a:ext uri="{FF2B5EF4-FFF2-40B4-BE49-F238E27FC236}">
                <a16:creationId xmlns:a16="http://schemas.microsoft.com/office/drawing/2014/main" id="{2BB18FE9-575C-C77D-D1F3-959B1427370B}"/>
              </a:ext>
            </a:extLst>
          </p:cNvPr>
          <p:cNvSpPr txBox="1"/>
          <p:nvPr/>
        </p:nvSpPr>
        <p:spPr>
          <a:xfrm>
            <a:off x="2388308" y="4067698"/>
            <a:ext cx="2034674"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Jag Sarangapani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2"/>
              </a:rPr>
              <a:t>sarangap@mst.edu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CEC</a:t>
            </a:r>
          </a:p>
        </p:txBody>
      </p:sp>
      <p:sp>
        <p:nvSpPr>
          <p:cNvPr id="11" name="TextBox 10">
            <a:extLst>
              <a:ext uri="{FF2B5EF4-FFF2-40B4-BE49-F238E27FC236}">
                <a16:creationId xmlns:a16="http://schemas.microsoft.com/office/drawing/2014/main" id="{203E1DD0-C2BF-8A39-7011-BCE4E8AA4F67}"/>
              </a:ext>
            </a:extLst>
          </p:cNvPr>
          <p:cNvSpPr txBox="1"/>
          <p:nvPr/>
        </p:nvSpPr>
        <p:spPr>
          <a:xfrm>
            <a:off x="4063537" y="2041695"/>
            <a:ext cx="1925680"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David Bayless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3"/>
              </a:rPr>
              <a:t>dbayless@mst.edu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CEC</a:t>
            </a:r>
          </a:p>
        </p:txBody>
      </p:sp>
      <p:sp>
        <p:nvSpPr>
          <p:cNvPr id="15" name="TextBox 14">
            <a:extLst>
              <a:ext uri="{FF2B5EF4-FFF2-40B4-BE49-F238E27FC236}">
                <a16:creationId xmlns:a16="http://schemas.microsoft.com/office/drawing/2014/main" id="{55A442A1-58D5-4A0F-6A04-9F77E7D1C338}"/>
              </a:ext>
            </a:extLst>
          </p:cNvPr>
          <p:cNvSpPr txBox="1"/>
          <p:nvPr/>
        </p:nvSpPr>
        <p:spPr>
          <a:xfrm>
            <a:off x="4069074" y="4067698"/>
            <a:ext cx="1966176"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CFO Alysha O'Neil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4"/>
              </a:rPr>
              <a:t>alysha.oneil@mst.edu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Finance &amp; Operations</a:t>
            </a:r>
          </a:p>
        </p:txBody>
      </p:sp>
      <p:sp>
        <p:nvSpPr>
          <p:cNvPr id="18" name="TextBox 17">
            <a:extLst>
              <a:ext uri="{FF2B5EF4-FFF2-40B4-BE49-F238E27FC236}">
                <a16:creationId xmlns:a16="http://schemas.microsoft.com/office/drawing/2014/main" id="{47ABC1E2-2F8A-B2FE-3757-DF83BCDB5211}"/>
              </a:ext>
            </a:extLst>
          </p:cNvPr>
          <p:cNvSpPr txBox="1"/>
          <p:nvPr/>
        </p:nvSpPr>
        <p:spPr>
          <a:xfrm>
            <a:off x="5777200" y="2041695"/>
            <a:ext cx="1811481"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Kelly Homan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5"/>
              </a:rPr>
              <a:t>khoman@mst.edu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8" name="Rectangle 7">
            <a:extLst>
              <a:ext uri="{FF2B5EF4-FFF2-40B4-BE49-F238E27FC236}">
                <a16:creationId xmlns:a16="http://schemas.microsoft.com/office/drawing/2014/main" id="{32BC9B59-2F70-9C58-270C-CD21B3D6C6ED}"/>
              </a:ext>
            </a:extLst>
          </p:cNvPr>
          <p:cNvSpPr/>
          <p:nvPr/>
        </p:nvSpPr>
        <p:spPr>
          <a:xfrm>
            <a:off x="-4238" y="606032"/>
            <a:ext cx="2673349" cy="37695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C991B2F6-60E8-ADF6-62C4-25873890FAFA}"/>
              </a:ext>
            </a:extLst>
          </p:cNvPr>
          <p:cNvSpPr>
            <a:spLocks noGrp="1"/>
          </p:cNvSpPr>
          <p:nvPr>
            <p:ph type="subTitle" idx="26"/>
          </p:nvPr>
        </p:nvSpPr>
        <p:spPr>
          <a:xfrm>
            <a:off x="39602" y="606032"/>
            <a:ext cx="2585667" cy="416741"/>
          </a:xfrm>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04-24-2025 Report</a:t>
            </a:r>
          </a:p>
        </p:txBody>
      </p:sp>
      <p:sp>
        <p:nvSpPr>
          <p:cNvPr id="10" name="TextBox 9">
            <a:extLst>
              <a:ext uri="{FF2B5EF4-FFF2-40B4-BE49-F238E27FC236}">
                <a16:creationId xmlns:a16="http://schemas.microsoft.com/office/drawing/2014/main" id="{7EF9A5F2-C40A-AAEB-EEB4-E87237471574}"/>
              </a:ext>
            </a:extLst>
          </p:cNvPr>
          <p:cNvSpPr txBox="1"/>
          <p:nvPr/>
        </p:nvSpPr>
        <p:spPr>
          <a:xfrm>
            <a:off x="39602" y="1044751"/>
            <a:ext cx="2639875" cy="3585597"/>
          </a:xfrm>
          <a:prstGeom prst="rect">
            <a:avLst/>
          </a:prstGeom>
          <a:noFill/>
        </p:spPr>
        <p:txBody>
          <a:bodyPr wrap="square" lIns="91440" tIns="45720" rIns="91440" bIns="45720" rtlCol="0" anchor="t">
            <a:spAutoFit/>
          </a:bodyPr>
          <a:lstStyle/>
          <a:p>
            <a:pPr marL="342900" marR="0" lvl="0" indent="-342900" algn="l" defTabSz="685800" rtl="0" eaLnBrk="1" fontAlgn="auto" latinLnBrk="0" hangingPunct="1">
              <a:lnSpc>
                <a:spcPct val="100000"/>
              </a:lnSpc>
              <a:spcBef>
                <a:spcPts val="600"/>
              </a:spcBef>
              <a:spcAft>
                <a:spcPts val="600"/>
              </a:spcAft>
              <a:buClrTx/>
              <a:buSzTx/>
              <a:buFontTx/>
              <a:buAutoNum type="arabicPeriod"/>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Special Topics </a:t>
            </a:r>
          </a:p>
          <a:p>
            <a:pPr marL="517525" marR="0" lvl="1" indent="-174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Feedback to VCFO</a:t>
            </a:r>
          </a:p>
          <a:p>
            <a:pPr marL="342900" marR="0" lvl="0" indent="-342900" algn="l" defTabSz="685800" rtl="0" eaLnBrk="1" fontAlgn="auto" latinLnBrk="0" hangingPunct="1">
              <a:lnSpc>
                <a:spcPct val="100000"/>
              </a:lnSpc>
              <a:spcBef>
                <a:spcPts val="600"/>
              </a:spcBef>
              <a:spcAft>
                <a:spcPts val="600"/>
              </a:spcAft>
              <a:buClrTx/>
              <a:buSzTx/>
              <a:buFontTx/>
              <a:buAutoNum type="arabicPeriod"/>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Emerging Issues &amp; Referrals</a:t>
            </a:r>
          </a:p>
          <a:p>
            <a:pPr marL="517525" marR="0" lvl="1" indent="-174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Positions &amp; Salary: Executives, Faculty, and Staff -2 </a:t>
            </a:r>
          </a:p>
          <a:p>
            <a:pPr marL="517525" marR="0" lvl="1" indent="-174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BAC ongoing plans</a:t>
            </a:r>
          </a:p>
          <a:p>
            <a:pPr marL="342900" marR="0" lvl="0" indent="-342900" algn="l" defTabSz="685800" rtl="0" eaLnBrk="1" fontAlgn="auto" latinLnBrk="0" hangingPunct="1">
              <a:lnSpc>
                <a:spcPct val="100000"/>
              </a:lnSpc>
              <a:spcBef>
                <a:spcPts val="600"/>
              </a:spcBef>
              <a:spcAft>
                <a:spcPts val="600"/>
              </a:spcAft>
              <a:buClrTx/>
              <a:buSzTx/>
              <a:buFontTx/>
              <a:buAutoNum type="arabicPeriod"/>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Financial Position   </a:t>
            </a:r>
          </a:p>
          <a:p>
            <a:pPr marL="517525" marR="0" lvl="1" indent="-174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Per VCFO Special Topics</a:t>
            </a:r>
          </a:p>
          <a:p>
            <a:pPr marL="0" marR="0" lvl="0" indent="0" algn="l" defTabSz="685800" rtl="0" eaLnBrk="1" fontAlgn="auto" latinLnBrk="0" hangingPunct="1">
              <a:lnSpc>
                <a:spcPct val="100000"/>
              </a:lnSpc>
              <a:spcBef>
                <a:spcPts val="1200"/>
              </a:spcBef>
              <a:spcAft>
                <a:spcPts val="2400"/>
              </a:spcAft>
              <a:buClrTx/>
              <a:buSzTx/>
              <a:buFontTx/>
              <a:buNone/>
              <a:tabLst/>
              <a:defRPr/>
            </a:pPr>
            <a:endPar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EC9483C-201B-CC16-6450-DB710E8AF2A5}"/>
              </a:ext>
            </a:extLst>
          </p:cNvPr>
          <p:cNvSpPr txBox="1"/>
          <p:nvPr/>
        </p:nvSpPr>
        <p:spPr>
          <a:xfrm>
            <a:off x="7286173" y="4055485"/>
            <a:ext cx="20677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Mr. Logan Garton  </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6"/>
              </a:rPr>
              <a:t>wgcf2@mst.edu</a:t>
            </a: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Student Council, Civil Eng</a:t>
            </a:r>
          </a:p>
        </p:txBody>
      </p:sp>
      <p:pic>
        <p:nvPicPr>
          <p:cNvPr id="12" name="Picture 11">
            <a:extLst>
              <a:ext uri="{FF2B5EF4-FFF2-40B4-BE49-F238E27FC236}">
                <a16:creationId xmlns:a16="http://schemas.microsoft.com/office/drawing/2014/main" id="{8FAE7CC4-2C14-0ABE-A53B-1BA9CB8B6394}"/>
              </a:ext>
            </a:extLst>
          </p:cNvPr>
          <p:cNvPicPr>
            <a:picLocks noChangeAspect="1"/>
          </p:cNvPicPr>
          <p:nvPr/>
        </p:nvPicPr>
        <p:blipFill rotWithShape="1">
          <a:blip r:embed="rId17"/>
          <a:srcRect l="24677" t="4197" r="32852" b="40225"/>
          <a:stretch/>
        </p:blipFill>
        <p:spPr>
          <a:xfrm>
            <a:off x="7690669" y="2619242"/>
            <a:ext cx="1108653" cy="1450827"/>
          </a:xfrm>
          <a:prstGeom prst="rect">
            <a:avLst/>
          </a:prstGeom>
        </p:spPr>
      </p:pic>
    </p:spTree>
    <p:extLst>
      <p:ext uri="{BB962C8B-B14F-4D97-AF65-F5344CB8AC3E}">
        <p14:creationId xmlns:p14="http://schemas.microsoft.com/office/powerpoint/2010/main" val="15374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0">
                                            <p:txEl>
                                              <p:pRg st="5" end="5"/>
                                            </p:txEl>
                                          </p:spTgt>
                                        </p:tgtEl>
                                        <p:attrNameLst>
                                          <p:attrName>style.opacity</p:attrName>
                                        </p:attrNameLst>
                                      </p:cBhvr>
                                      <p:to>
                                        <p:strVal val="0.25"/>
                                      </p:to>
                                    </p:set>
                                    <p:animEffect filter="image" prLst="opacity: 0.25">
                                      <p:cBhvr rctx="IE">
                                        <p:cTn id="7" dur="indefinite"/>
                                        <p:tgtEl>
                                          <p:spTgt spid="10">
                                            <p:txEl>
                                              <p:pRg st="5" end="5"/>
                                            </p:txEl>
                                          </p:spTgt>
                                        </p:tgtEl>
                                      </p:cBhvr>
                                    </p:animEffect>
                                  </p:childTnLst>
                                </p:cTn>
                              </p:par>
                              <p:par>
                                <p:cTn id="8" presetID="9" presetClass="emph" presetSubtype="0" nodeType="withEffect">
                                  <p:stCondLst>
                                    <p:cond delay="0"/>
                                  </p:stCondLst>
                                  <p:childTnLst>
                                    <p:set>
                                      <p:cBhvr>
                                        <p:cTn id="9" dur="indefinite"/>
                                        <p:tgtEl>
                                          <p:spTgt spid="10">
                                            <p:txEl>
                                              <p:pRg st="6" end="6"/>
                                            </p:txEl>
                                          </p:spTgt>
                                        </p:tgtEl>
                                        <p:attrNameLst>
                                          <p:attrName>style.opacity</p:attrName>
                                        </p:attrNameLst>
                                      </p:cBhvr>
                                      <p:to>
                                        <p:strVal val="0.25"/>
                                      </p:to>
                                    </p:set>
                                    <p:animEffect filter="image" prLst="opacity: 0.25">
                                      <p:cBhvr rctx="IE">
                                        <p:cTn id="10" dur="indefinite"/>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3285859-4772-BD97-272C-7823F460417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A9F8349-6776-3FC2-DDCB-128EAA1A384E}"/>
              </a:ext>
            </a:extLst>
          </p:cNvPr>
          <p:cNvPicPr>
            <a:picLocks noChangeAspect="1"/>
          </p:cNvPicPr>
          <p:nvPr/>
        </p:nvPicPr>
        <p:blipFill>
          <a:blip r:embed="rId2"/>
          <a:stretch>
            <a:fillRect/>
          </a:stretch>
        </p:blipFill>
        <p:spPr>
          <a:xfrm>
            <a:off x="89073" y="1006547"/>
            <a:ext cx="9054927" cy="3793764"/>
          </a:xfrm>
          <a:prstGeom prst="rect">
            <a:avLst/>
          </a:prstGeom>
        </p:spPr>
      </p:pic>
      <p:sp>
        <p:nvSpPr>
          <p:cNvPr id="2" name="Title 1">
            <a:extLst>
              <a:ext uri="{FF2B5EF4-FFF2-40B4-BE49-F238E27FC236}">
                <a16:creationId xmlns:a16="http://schemas.microsoft.com/office/drawing/2014/main" id="{C4E74AC5-233B-2DEC-F8ED-7D81577E25C0}"/>
              </a:ext>
            </a:extLst>
          </p:cNvPr>
          <p:cNvSpPr>
            <a:spLocks noGrp="1"/>
          </p:cNvSpPr>
          <p:nvPr>
            <p:ph type="title"/>
          </p:nvPr>
        </p:nvSpPr>
        <p:spPr>
          <a:xfrm>
            <a:off x="393192" y="139849"/>
            <a:ext cx="8122158" cy="505610"/>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FY 26 Strategic Needs Proposal</a:t>
            </a:r>
          </a:p>
        </p:txBody>
      </p:sp>
      <p:sp>
        <p:nvSpPr>
          <p:cNvPr id="4" name="Footer Placeholder 3">
            <a:extLst>
              <a:ext uri="{FF2B5EF4-FFF2-40B4-BE49-F238E27FC236}">
                <a16:creationId xmlns:a16="http://schemas.microsoft.com/office/drawing/2014/main" id="{209E1244-2564-A72F-4B19-A94A1BC1F8A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sp>
        <p:nvSpPr>
          <p:cNvPr id="6" name="TextBox 5">
            <a:extLst>
              <a:ext uri="{FF2B5EF4-FFF2-40B4-BE49-F238E27FC236}">
                <a16:creationId xmlns:a16="http://schemas.microsoft.com/office/drawing/2014/main" id="{8B78AA50-C327-5939-493C-F20B57E39F88}"/>
              </a:ext>
            </a:extLst>
          </p:cNvPr>
          <p:cNvSpPr txBox="1"/>
          <p:nvPr/>
        </p:nvSpPr>
        <p:spPr>
          <a:xfrm>
            <a:off x="301589" y="705726"/>
            <a:ext cx="4572000"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3" tooltip="https://mailmissouri.sharepoint.com/:b:/r/sites/budgetaryaffairscommittee-ogrp/shared%20documents/general/budgetary%20affairs%20committee/reports%20from%20finance/strategic%20needs%20from%20reallocation%202026.pdf?csf=1&amp;web=1&amp;e=qremx9&amp;isspofile=1&amp;xsdata=mdv8mdj8fdnjymi0njqzzmq4mtq2ndm1ytyzmdhkzdzhzmm0zdg3fguzzmvmzgjlzjdlotqwmwjhntfhmzu1ztaxyja1ytg5fdb8mhw2mzg3odqzntqwmje0otc0ndn8vw5rbm93bnxwr1zoylhovfpxtjfjbwwwzvzobgnuwnbzmly4zxlkv0lqb2lnqzr3tgpbd01eqwlmq0prswpvavyybhvneklptenkqlrpstzjazkwyudweulpd2lwmvfpt2pfegzrpt18mxxmm1jswvcxekx6rtvpblf4t0vwa1jrodriazlrv0dsamvrahdwrxmzylvoa1oxy3dtvxhyzdfaaldtvmtkr1zozudwbwmyohhrsfjvy21wafpdntbzv04ytwk5amfhrnvibvzzy3k4ee9ucdbnvghlwkvaue9hnvbvrmhwwtnwswngukxomjfjwkdkwe1fbe1hm2rxwtfwbfpiumxuwghswm5odk1vqjbhsepswvdrdwrhrmpkakl2yldwemmyrm5awe12tvrjme1qz3poamcxtmpjnu5bpt18mjm3mzayngfhyjm0nge3mmy4mmywogrknmfmyzrkodr8zwm4nzdlndiyyta3ngq3owjmzgqzogyymjcyzdmzmjm%3d&amp;sdata=njhhcxfywhvutkfmq21jc0p0zhjqd2noqnbldwrvm3nwouxetmpiq0pvbz0%3d&amp;ovuser=e3fefdbe-f7e9-401b-a51a-355e01b05a89%2cleabi%40umsystem.edu"/>
              </a:rPr>
              <a:t>Strategic needs from reallocation 2026.pdf</a:t>
            </a:r>
            <a:endParaRPr kumimoji="0" lang="en-US" sz="18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274A6C9-01C8-8734-81A1-BC8E9FDAD78F}"/>
              </a:ext>
            </a:extLst>
          </p:cNvPr>
          <p:cNvSpPr txBox="1"/>
          <p:nvPr/>
        </p:nvSpPr>
        <p:spPr>
          <a:xfrm>
            <a:off x="6838487" y="-3352"/>
            <a:ext cx="2305513" cy="1384995"/>
          </a:xfrm>
          <a:prstGeom prst="rect">
            <a:avLst/>
          </a:prstGeom>
          <a:solidFill>
            <a:srgbClr val="0070C0"/>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Refer to the VCFO Special Topic Report</a:t>
            </a:r>
          </a:p>
        </p:txBody>
      </p:sp>
    </p:spTree>
    <p:extLst>
      <p:ext uri="{BB962C8B-B14F-4D97-AF65-F5344CB8AC3E}">
        <p14:creationId xmlns:p14="http://schemas.microsoft.com/office/powerpoint/2010/main" val="1594390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57521-FADE-715D-014F-1D0C41226858}"/>
            </a:ext>
          </a:extLst>
        </p:cNvPr>
        <p:cNvGrpSpPr/>
        <p:nvPr/>
      </p:nvGrpSpPr>
      <p:grpSpPr>
        <a:xfrm>
          <a:off x="0" y="0"/>
          <a:ext cx="0" cy="0"/>
          <a:chOff x="0" y="0"/>
          <a:chExt cx="0" cy="0"/>
        </a:xfrm>
      </p:grpSpPr>
      <p:pic>
        <p:nvPicPr>
          <p:cNvPr id="7" name="Picture 6" descr="A qr code on a white background&#10;&#10;AI-generated content may be incorrect.">
            <a:extLst>
              <a:ext uri="{FF2B5EF4-FFF2-40B4-BE49-F238E27FC236}">
                <a16:creationId xmlns:a16="http://schemas.microsoft.com/office/drawing/2014/main" id="{97786B42-6B02-6C0E-7673-E18E2831B8F6}"/>
              </a:ext>
            </a:extLst>
          </p:cNvPr>
          <p:cNvPicPr>
            <a:picLocks noChangeAspect="1"/>
          </p:cNvPicPr>
          <p:nvPr/>
        </p:nvPicPr>
        <p:blipFill>
          <a:blip r:embed="rId2"/>
          <a:stretch>
            <a:fillRect/>
          </a:stretch>
        </p:blipFill>
        <p:spPr>
          <a:xfrm>
            <a:off x="65393" y="1519017"/>
            <a:ext cx="2857500" cy="2857500"/>
          </a:xfrm>
          <a:prstGeom prst="rect">
            <a:avLst/>
          </a:prstGeom>
        </p:spPr>
      </p:pic>
      <p:sp>
        <p:nvSpPr>
          <p:cNvPr id="15" name="Title 14">
            <a:extLst>
              <a:ext uri="{FF2B5EF4-FFF2-40B4-BE49-F238E27FC236}">
                <a16:creationId xmlns:a16="http://schemas.microsoft.com/office/drawing/2014/main" id="{433670E6-59F0-2FF6-4736-2A94A436F851}"/>
              </a:ext>
            </a:extLst>
          </p:cNvPr>
          <p:cNvSpPr>
            <a:spLocks noGrp="1"/>
          </p:cNvSpPr>
          <p:nvPr>
            <p:ph type="title"/>
          </p:nvPr>
        </p:nvSpPr>
        <p:spPr>
          <a:xfrm>
            <a:off x="184404" y="126764"/>
            <a:ext cx="8357616" cy="525780"/>
          </a:xfrm>
        </p:spPr>
        <p:txBody>
          <a:bodyPr/>
          <a:lstStyle/>
          <a:p>
            <a:r>
              <a:rPr lang="en-US" b="0" dirty="0">
                <a:latin typeface="Calibri" panose="020F0502020204030204" pitchFamily="34" charset="0"/>
                <a:ea typeface="Calibri" panose="020F0502020204030204" pitchFamily="34" charset="0"/>
                <a:cs typeface="Calibri" panose="020F0502020204030204" pitchFamily="34" charset="0"/>
              </a:rPr>
              <a:t>Provide Feedback</a:t>
            </a:r>
          </a:p>
        </p:txBody>
      </p:sp>
      <p:sp>
        <p:nvSpPr>
          <p:cNvPr id="16" name="Content Placeholder 15">
            <a:extLst>
              <a:ext uri="{FF2B5EF4-FFF2-40B4-BE49-F238E27FC236}">
                <a16:creationId xmlns:a16="http://schemas.microsoft.com/office/drawing/2014/main" id="{F3ED5D1F-A2A6-49ED-CE51-F844B0536EB3}"/>
              </a:ext>
            </a:extLst>
          </p:cNvPr>
          <p:cNvSpPr>
            <a:spLocks noGrp="1"/>
          </p:cNvSpPr>
          <p:nvPr>
            <p:ph idx="1"/>
          </p:nvPr>
        </p:nvSpPr>
        <p:spPr>
          <a:xfrm>
            <a:off x="880872" y="569399"/>
            <a:ext cx="7661148" cy="1088879"/>
          </a:xfrm>
        </p:spPr>
        <p:txBody>
          <a:bodyP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https://tinyurl.com/</a:t>
            </a:r>
            <a:r>
              <a:rPr lang="en-US" sz="4000" b="1" dirty="0">
                <a:latin typeface="Calibri" panose="020F0502020204030204" pitchFamily="34" charset="0"/>
                <a:ea typeface="Calibri" panose="020F0502020204030204" pitchFamily="34" charset="0"/>
                <a:cs typeface="Calibri" panose="020F0502020204030204" pitchFamily="34" charset="0"/>
              </a:rPr>
              <a:t>S</a:t>
            </a:r>
            <a:r>
              <a:rPr lang="en-US" sz="4000" dirty="0">
                <a:latin typeface="Calibri" panose="020F0502020204030204" pitchFamily="34" charset="0"/>
                <a:ea typeface="Calibri" panose="020F0502020204030204" pitchFamily="34" charset="0"/>
                <a:cs typeface="Calibri" panose="020F0502020204030204" pitchFamily="34" charset="0"/>
              </a:rPr>
              <a:t>and</a:t>
            </a:r>
            <a:r>
              <a:rPr lang="en-US" sz="4000" b="1" dirty="0">
                <a:latin typeface="Calibri" panose="020F0502020204030204" pitchFamily="34" charset="0"/>
                <a:ea typeface="Calibri" panose="020F0502020204030204" pitchFamily="34" charset="0"/>
                <a:cs typeface="Calibri" panose="020F0502020204030204" pitchFamily="34" charset="0"/>
              </a:rPr>
              <a:t>T</a:t>
            </a: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Budget</a:t>
            </a:r>
          </a:p>
        </p:txBody>
      </p:sp>
      <p:sp>
        <p:nvSpPr>
          <p:cNvPr id="2" name="Footer Placeholder 1">
            <a:extLst>
              <a:ext uri="{FF2B5EF4-FFF2-40B4-BE49-F238E27FC236}">
                <a16:creationId xmlns:a16="http://schemas.microsoft.com/office/drawing/2014/main" id="{AC2C578D-74A0-81CC-0D59-AEC08FA79EB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pic>
        <p:nvPicPr>
          <p:cNvPr id="4" name="Picture 3">
            <a:extLst>
              <a:ext uri="{FF2B5EF4-FFF2-40B4-BE49-F238E27FC236}">
                <a16:creationId xmlns:a16="http://schemas.microsoft.com/office/drawing/2014/main" id="{221DE1B9-04BC-EB9C-A7AF-92C79DCB44BE}"/>
              </a:ext>
            </a:extLst>
          </p:cNvPr>
          <p:cNvPicPr>
            <a:picLocks noChangeAspect="1"/>
          </p:cNvPicPr>
          <p:nvPr/>
        </p:nvPicPr>
        <p:blipFill>
          <a:blip r:embed="rId3"/>
          <a:stretch>
            <a:fillRect/>
          </a:stretch>
        </p:blipFill>
        <p:spPr>
          <a:xfrm>
            <a:off x="3130987" y="1203628"/>
            <a:ext cx="5052941" cy="3488278"/>
          </a:xfrm>
          <a:prstGeom prst="rect">
            <a:avLst/>
          </a:prstGeom>
        </p:spPr>
      </p:pic>
      <p:sp>
        <p:nvSpPr>
          <p:cNvPr id="6" name="Arrow: Right 5">
            <a:extLst>
              <a:ext uri="{FF2B5EF4-FFF2-40B4-BE49-F238E27FC236}">
                <a16:creationId xmlns:a16="http://schemas.microsoft.com/office/drawing/2014/main" id="{90E73929-F51E-E12B-22A6-2BE3C73A005A}"/>
              </a:ext>
            </a:extLst>
          </p:cNvPr>
          <p:cNvSpPr/>
          <p:nvPr/>
        </p:nvSpPr>
        <p:spPr>
          <a:xfrm rot="1406643">
            <a:off x="4408325" y="1168225"/>
            <a:ext cx="343756" cy="18958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Tree>
    <p:extLst>
      <p:ext uri="{BB962C8B-B14F-4D97-AF65-F5344CB8AC3E}">
        <p14:creationId xmlns:p14="http://schemas.microsoft.com/office/powerpoint/2010/main" val="3311157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7A70F-DFC7-147A-E5A2-8ADF6C47E39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B6734E0-183E-0A05-D8E8-A8B3991CE923}"/>
              </a:ext>
            </a:extLst>
          </p:cNvPr>
          <p:cNvPicPr>
            <a:picLocks noChangeAspect="1"/>
          </p:cNvPicPr>
          <p:nvPr/>
        </p:nvPicPr>
        <p:blipFill>
          <a:blip r:embed="rId2"/>
          <a:stretch>
            <a:fillRect/>
          </a:stretch>
        </p:blipFill>
        <p:spPr>
          <a:xfrm>
            <a:off x="2592161" y="0"/>
            <a:ext cx="6551839" cy="5143500"/>
          </a:xfrm>
          <a:prstGeom prst="rect">
            <a:avLst/>
          </a:prstGeom>
        </p:spPr>
      </p:pic>
      <p:pic>
        <p:nvPicPr>
          <p:cNvPr id="9" name="Picture 8">
            <a:extLst>
              <a:ext uri="{FF2B5EF4-FFF2-40B4-BE49-F238E27FC236}">
                <a16:creationId xmlns:a16="http://schemas.microsoft.com/office/drawing/2014/main" id="{F315E653-A7B9-71A4-6A6E-EA5059E35401}"/>
              </a:ext>
            </a:extLst>
          </p:cNvPr>
          <p:cNvPicPr>
            <a:picLocks noChangeAspect="1"/>
          </p:cNvPicPr>
          <p:nvPr/>
        </p:nvPicPr>
        <p:blipFill>
          <a:blip r:embed="rId3"/>
          <a:stretch>
            <a:fillRect/>
          </a:stretch>
        </p:blipFill>
        <p:spPr>
          <a:xfrm rot="16200000">
            <a:off x="-679240" y="2008986"/>
            <a:ext cx="5032800" cy="1236228"/>
          </a:xfrm>
          <a:prstGeom prst="rect">
            <a:avLst/>
          </a:prstGeom>
        </p:spPr>
      </p:pic>
      <p:pic>
        <p:nvPicPr>
          <p:cNvPr id="10" name="Picture 9">
            <a:extLst>
              <a:ext uri="{FF2B5EF4-FFF2-40B4-BE49-F238E27FC236}">
                <a16:creationId xmlns:a16="http://schemas.microsoft.com/office/drawing/2014/main" id="{014C604E-D912-8150-4829-53094A715076}"/>
              </a:ext>
            </a:extLst>
          </p:cNvPr>
          <p:cNvPicPr>
            <a:picLocks noChangeAspect="1"/>
          </p:cNvPicPr>
          <p:nvPr/>
        </p:nvPicPr>
        <p:blipFill>
          <a:blip r:embed="rId4"/>
          <a:stretch>
            <a:fillRect/>
          </a:stretch>
        </p:blipFill>
        <p:spPr>
          <a:xfrm rot="16200000">
            <a:off x="-1915582" y="2040336"/>
            <a:ext cx="5103397" cy="1022725"/>
          </a:xfrm>
          <a:prstGeom prst="rect">
            <a:avLst/>
          </a:prstGeom>
        </p:spPr>
      </p:pic>
      <p:sp>
        <p:nvSpPr>
          <p:cNvPr id="4" name="TextBox 3">
            <a:extLst>
              <a:ext uri="{FF2B5EF4-FFF2-40B4-BE49-F238E27FC236}">
                <a16:creationId xmlns:a16="http://schemas.microsoft.com/office/drawing/2014/main" id="{5895EB2E-EA2F-6207-C512-0FA908D434D2}"/>
              </a:ext>
            </a:extLst>
          </p:cNvPr>
          <p:cNvSpPr txBox="1"/>
          <p:nvPr/>
        </p:nvSpPr>
        <p:spPr>
          <a:xfrm>
            <a:off x="3017289" y="4542385"/>
            <a:ext cx="3109421" cy="430887"/>
          </a:xfrm>
          <a:prstGeom prst="rect">
            <a:avLst/>
          </a:prstGeom>
          <a:solidFill>
            <a:schemeClr val="bg2"/>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Other Academic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primarily includes full-time post doc fellows, visiting scholars/profs, and Librarians.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Arrow: Right 11">
            <a:extLst>
              <a:ext uri="{FF2B5EF4-FFF2-40B4-BE49-F238E27FC236}">
                <a16:creationId xmlns:a16="http://schemas.microsoft.com/office/drawing/2014/main" id="{F27B998B-DCDD-C6D5-28CB-F184F7F6AA13}"/>
              </a:ext>
            </a:extLst>
          </p:cNvPr>
          <p:cNvSpPr/>
          <p:nvPr/>
        </p:nvSpPr>
        <p:spPr>
          <a:xfrm>
            <a:off x="2455275" y="2973659"/>
            <a:ext cx="265623" cy="15611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141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E13945-D543-1E36-0EFC-69803CE3F916}"/>
              </a:ext>
            </a:extLst>
          </p:cNvPr>
          <p:cNvPicPr>
            <a:picLocks noChangeAspect="1"/>
          </p:cNvPicPr>
          <p:nvPr/>
        </p:nvPicPr>
        <p:blipFill>
          <a:blip r:embed="rId2"/>
          <a:stretch>
            <a:fillRect/>
          </a:stretch>
        </p:blipFill>
        <p:spPr>
          <a:xfrm rot="16200000">
            <a:off x="-1588575" y="1895474"/>
            <a:ext cx="4933950" cy="1352550"/>
          </a:xfrm>
          <a:prstGeom prst="rect">
            <a:avLst/>
          </a:prstGeom>
        </p:spPr>
      </p:pic>
      <p:pic>
        <p:nvPicPr>
          <p:cNvPr id="8" name="Picture 7">
            <a:extLst>
              <a:ext uri="{FF2B5EF4-FFF2-40B4-BE49-F238E27FC236}">
                <a16:creationId xmlns:a16="http://schemas.microsoft.com/office/drawing/2014/main" id="{3A0D30BC-FD37-8738-2F39-2D48683D26EB}"/>
              </a:ext>
            </a:extLst>
          </p:cNvPr>
          <p:cNvPicPr>
            <a:picLocks noChangeAspect="1"/>
          </p:cNvPicPr>
          <p:nvPr/>
        </p:nvPicPr>
        <p:blipFill>
          <a:blip r:embed="rId3"/>
          <a:stretch>
            <a:fillRect/>
          </a:stretch>
        </p:blipFill>
        <p:spPr>
          <a:xfrm>
            <a:off x="1693040" y="52387"/>
            <a:ext cx="7409983" cy="5038725"/>
          </a:xfrm>
          <a:prstGeom prst="rect">
            <a:avLst/>
          </a:prstGeom>
        </p:spPr>
      </p:pic>
      <p:sp>
        <p:nvSpPr>
          <p:cNvPr id="2" name="Action Button: Return 1">
            <a:hlinkClick r:id="" action="ppaction://noaction" highlightClick="1"/>
            <a:extLst>
              <a:ext uri="{FF2B5EF4-FFF2-40B4-BE49-F238E27FC236}">
                <a16:creationId xmlns:a16="http://schemas.microsoft.com/office/drawing/2014/main" id="{3E2D5A22-EF4F-A943-2474-8CCA77988C4E}"/>
              </a:ext>
            </a:extLst>
          </p:cNvPr>
          <p:cNvSpPr/>
          <p:nvPr/>
        </p:nvSpPr>
        <p:spPr>
          <a:xfrm>
            <a:off x="1554676" y="4873124"/>
            <a:ext cx="138364" cy="165600"/>
          </a:xfrm>
          <a:prstGeom prst="actionButtonRetur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7D486519-8735-ADE9-2326-CF837C603AD5}"/>
              </a:ext>
            </a:extLst>
          </p:cNvPr>
          <p:cNvSpPr txBox="1"/>
          <p:nvPr/>
        </p:nvSpPr>
        <p:spPr>
          <a:xfrm rot="21423620">
            <a:off x="2301639" y="798882"/>
            <a:ext cx="4911338" cy="1031051"/>
          </a:xfrm>
          <a:prstGeom prst="rect">
            <a:avLst/>
          </a:prstGeom>
          <a:solidFill>
            <a:schemeClr val="tx2">
              <a:lumMod val="10000"/>
              <a:lumOff val="90000"/>
            </a:schemeClr>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Overall Observation: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Enrollment</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is at </a:t>
            </a: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89%</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of the </a:t>
            </a: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2019</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level</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Total salary investment </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and</a:t>
            </a: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number of positions </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in</a:t>
            </a: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T/TT at 79.2% </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and </a:t>
            </a: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80.63</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respectively, of the</a:t>
            </a:r>
            <a:r>
              <a:rPr kumimoji="0" lang="en-US" sz="1500" b="1"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 2019 </a:t>
            </a:r>
            <a:r>
              <a:rPr kumimoji="0" lang="en-US" sz="1500" b="0" i="0" u="none" strike="noStrike" kern="1200" cap="none" spc="0" normalizeH="0" baseline="0" noProof="0" dirty="0">
                <a:ln>
                  <a:noFill/>
                </a:ln>
                <a:solidFill>
                  <a:srgbClr val="0E2841"/>
                </a:solidFill>
                <a:effectLst/>
                <a:uLnTx/>
                <a:uFillTx/>
                <a:latin typeface="Calibri" panose="020F0502020204030204" pitchFamily="34" charset="0"/>
                <a:ea typeface="+mn-ea"/>
                <a:cs typeface="Calibri" panose="020F0502020204030204" pitchFamily="34" charset="0"/>
              </a:rPr>
              <a:t>level.</a:t>
            </a:r>
          </a:p>
        </p:txBody>
      </p:sp>
    </p:spTree>
    <p:extLst>
      <p:ext uri="{BB962C8B-B14F-4D97-AF65-F5344CB8AC3E}">
        <p14:creationId xmlns:p14="http://schemas.microsoft.com/office/powerpoint/2010/main" val="203832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6">
                                            <p:bg/>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50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FB9A100-0100-F262-D714-5430529095E8}"/>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28D31AE2-9F72-3D8E-1686-AD2A3C9FEEDE}"/>
              </a:ext>
            </a:extLst>
          </p:cNvPr>
          <p:cNvSpPr>
            <a:spLocks noGrp="1"/>
          </p:cNvSpPr>
          <p:nvPr>
            <p:ph type="ctrTitle"/>
          </p:nvPr>
        </p:nvSpPr>
        <p:spPr/>
        <p:txBody>
          <a:bodyPr/>
          <a:lstStyle/>
          <a:p>
            <a:r>
              <a:rPr lang="en-US" dirty="0"/>
              <a:t>IV. President’s Report</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a:t>
            </a:r>
          </a:p>
        </p:txBody>
      </p:sp>
      <p:sp>
        <p:nvSpPr>
          <p:cNvPr id="3" name="Slide Number Placeholder 2">
            <a:extLst>
              <a:ext uri="{FF2B5EF4-FFF2-40B4-BE49-F238E27FC236}">
                <a16:creationId xmlns:a16="http://schemas.microsoft.com/office/drawing/2014/main" id="{D48DCEC3-E224-5A81-AB0D-F61BDF527FED}"/>
              </a:ext>
            </a:extLst>
          </p:cNvPr>
          <p:cNvSpPr>
            <a:spLocks noGrp="1"/>
          </p:cNvSpPr>
          <p:nvPr>
            <p:ph type="sldNum" sz="quarter" idx="12"/>
          </p:nvPr>
        </p:nvSpPr>
        <p:spPr/>
        <p:txBody>
          <a:bodyPr/>
          <a:lstStyle/>
          <a:p>
            <a:fld id="{1CF77CCB-A837-3E49-BD58-C1431ED74FC9}" type="slidenum">
              <a:rPr lang="en-US" smtClean="0"/>
              <a:pPr/>
              <a:t>7</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43770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05DED-8D27-63E1-95BA-F9C305ADEF9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78423C-CAD1-B241-A234-B0D58EFF83F9}"/>
              </a:ext>
            </a:extLst>
          </p:cNvPr>
          <p:cNvGraphicFramePr>
            <a:graphicFrameLocks noGrp="1"/>
          </p:cNvGraphicFramePr>
          <p:nvPr/>
        </p:nvGraphicFramePr>
        <p:xfrm>
          <a:off x="5258972" y="813073"/>
          <a:ext cx="3708974" cy="3248374"/>
        </p:xfrm>
        <a:graphic>
          <a:graphicData uri="http://schemas.openxmlformats.org/drawingml/2006/table">
            <a:tbl>
              <a:tblPr/>
              <a:tblGrid>
                <a:gridCol w="3708974">
                  <a:extLst>
                    <a:ext uri="{9D8B030D-6E8A-4147-A177-3AD203B41FA5}">
                      <a16:colId xmlns:a16="http://schemas.microsoft.com/office/drawing/2014/main" val="1177812493"/>
                    </a:ext>
                  </a:extLst>
                </a:gridCol>
              </a:tblGrid>
              <a:tr h="281815">
                <a:tc>
                  <a:txBody>
                    <a:bodyPr/>
                    <a:lstStyle/>
                    <a:p>
                      <a:pPr algn="l"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379516334"/>
                  </a:ext>
                </a:extLst>
              </a:tr>
              <a:tr h="329926">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Arkansas State University</a:t>
                      </a:r>
                    </a:p>
                  </a:txBody>
                  <a:tcPr marL="9525" marR="9525" marT="9525">
                    <a:lnL>
                      <a:noFill/>
                    </a:lnL>
                    <a:lnR>
                      <a:noFill/>
                    </a:lnR>
                    <a:lnT>
                      <a:noFill/>
                    </a:lnT>
                    <a:lnB>
                      <a:noFill/>
                    </a:lnB>
                    <a:noFill/>
                  </a:tcPr>
                </a:tc>
                <a:extLst>
                  <a:ext uri="{0D108BD9-81ED-4DB2-BD59-A6C34878D82A}">
                    <a16:rowId xmlns:a16="http://schemas.microsoft.com/office/drawing/2014/main" val="1270134085"/>
                  </a:ext>
                </a:extLst>
              </a:tr>
              <a:tr h="329926">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Kansas State University*</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172331947"/>
                  </a:ext>
                </a:extLst>
              </a:tr>
              <a:tr h="329926">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Illinois University</a:t>
                      </a:r>
                    </a:p>
                  </a:txBody>
                  <a:tcPr marL="9525" marR="9525" marT="9525">
                    <a:lnL>
                      <a:noFill/>
                    </a:lnL>
                    <a:lnR>
                      <a:noFill/>
                    </a:lnR>
                    <a:lnT>
                      <a:noFill/>
                    </a:lnT>
                    <a:lnB>
                      <a:noFill/>
                    </a:lnB>
                    <a:noFill/>
                  </a:tcPr>
                </a:tc>
                <a:extLst>
                  <a:ext uri="{0D108BD9-81ED-4DB2-BD59-A6C34878D82A}">
                    <a16:rowId xmlns:a16="http://schemas.microsoft.com/office/drawing/2014/main" val="4195896643"/>
                  </a:ext>
                </a:extLst>
              </a:tr>
              <a:tr h="309881">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Southern Illinois University-Carbondale*</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322431951"/>
                  </a:ext>
                </a:extLst>
              </a:tr>
              <a:tr h="329926">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University of Arkansas at Little Rock</a:t>
                      </a:r>
                    </a:p>
                  </a:txBody>
                  <a:tcPr marL="9525" marR="9525" marT="9525">
                    <a:lnL>
                      <a:noFill/>
                    </a:lnL>
                    <a:lnR>
                      <a:noFill/>
                    </a:lnR>
                    <a:lnT>
                      <a:noFill/>
                    </a:lnT>
                    <a:lnB>
                      <a:noFill/>
                    </a:lnB>
                    <a:noFill/>
                  </a:tcPr>
                </a:tc>
                <a:extLst>
                  <a:ext uri="{0D108BD9-81ED-4DB2-BD59-A6C34878D82A}">
                    <a16:rowId xmlns:a16="http://schemas.microsoft.com/office/drawing/2014/main" val="1976815209"/>
                  </a:ext>
                </a:extLst>
              </a:tr>
              <a:tr h="329926">
                <a:tc>
                  <a:txBody>
                    <a:bodyPr/>
                    <a:lstStyle/>
                    <a:p>
                      <a:pPr algn="l" fontAlgn="t"/>
                      <a:r>
                        <a:rPr lang="en-US" sz="1600" b="1" i="0" u="none" strike="noStrike" dirty="0">
                          <a:solidFill>
                            <a:schemeClr val="tx2"/>
                          </a:solidFill>
                          <a:effectLst/>
                          <a:latin typeface="Calibri" panose="020F0502020204030204" pitchFamily="34" charset="0"/>
                          <a:ea typeface="Calibri" panose="020F0502020204030204" pitchFamily="34" charset="0"/>
                          <a:cs typeface="Calibri" panose="020F0502020204030204" pitchFamily="34" charset="0"/>
                        </a:rPr>
                        <a:t>University of Missouri-Kansas City* **</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920808224"/>
                  </a:ext>
                </a:extLst>
              </a:tr>
              <a:tr h="329926">
                <a:tc>
                  <a:txBody>
                    <a:bodyPr/>
                    <a:lstStyle/>
                    <a:p>
                      <a:pPr algn="l" fontAlgn="t"/>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University of Missouri-St Louis **</a:t>
                      </a:r>
                    </a:p>
                  </a:txBody>
                  <a:tcPr marL="9525" marR="9525" marT="9525">
                    <a:lnL>
                      <a:noFill/>
                    </a:lnL>
                    <a:lnR>
                      <a:noFill/>
                    </a:lnR>
                    <a:lnT>
                      <a:noFill/>
                    </a:lnT>
                    <a:lnB>
                      <a:noFill/>
                    </a:lnB>
                    <a:noFill/>
                  </a:tcPr>
                </a:tc>
                <a:extLst>
                  <a:ext uri="{0D108BD9-81ED-4DB2-BD59-A6C34878D82A}">
                    <a16:rowId xmlns:a16="http://schemas.microsoft.com/office/drawing/2014/main" val="1054029831"/>
                  </a:ext>
                </a:extLst>
              </a:tr>
              <a:tr h="329926">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University of Nebraska at Omaha</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173867"/>
                  </a:ext>
                </a:extLst>
              </a:tr>
              <a:tr h="329926">
                <a:tc>
                  <a:txBody>
                    <a:bodyPr/>
                    <a:lstStyle/>
                    <a:p>
                      <a:pPr algn="l" fontAlgn="t"/>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Wichita State University</a:t>
                      </a:r>
                    </a:p>
                  </a:txBody>
                  <a:tcPr marL="9525" marR="9525" marT="9525">
                    <a:lnL>
                      <a:noFill/>
                    </a:lnL>
                    <a:lnR>
                      <a:noFill/>
                    </a:lnR>
                    <a:lnT>
                      <a:noFill/>
                    </a:lnT>
                    <a:lnB>
                      <a:noFill/>
                    </a:lnB>
                    <a:noFill/>
                  </a:tcPr>
                </a:tc>
                <a:extLst>
                  <a:ext uri="{0D108BD9-81ED-4DB2-BD59-A6C34878D82A}">
                    <a16:rowId xmlns:a16="http://schemas.microsoft.com/office/drawing/2014/main" val="3982650336"/>
                  </a:ext>
                </a:extLst>
              </a:tr>
            </a:tbl>
          </a:graphicData>
        </a:graphic>
      </p:graphicFrame>
      <p:sp>
        <p:nvSpPr>
          <p:cNvPr id="8" name="Title 7">
            <a:extLst>
              <a:ext uri="{FF2B5EF4-FFF2-40B4-BE49-F238E27FC236}">
                <a16:creationId xmlns:a16="http://schemas.microsoft.com/office/drawing/2014/main" id="{1514E1BD-017A-5CDA-84B1-8CD2DE12BBA6}"/>
              </a:ext>
            </a:extLst>
          </p:cNvPr>
          <p:cNvSpPr>
            <a:spLocks noGrp="1"/>
          </p:cNvSpPr>
          <p:nvPr>
            <p:ph type="title"/>
          </p:nvPr>
        </p:nvSpPr>
        <p:spPr>
          <a:xfrm>
            <a:off x="5143410" y="314368"/>
            <a:ext cx="3940098" cy="728547"/>
          </a:xfrm>
        </p:spPr>
        <p: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Public R1/2, </a:t>
            </a:r>
            <a:r>
              <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rPr>
              <a:t>5-20</a:t>
            </a:r>
            <a:r>
              <a:rPr lang="en-US" sz="2400" dirty="0">
                <a:latin typeface="Calibri" panose="020F0502020204030204" pitchFamily="34" charset="0"/>
                <a:ea typeface="Calibri" panose="020F0502020204030204" pitchFamily="34" charset="0"/>
                <a:cs typeface="Calibri" panose="020F0502020204030204" pitchFamily="34" charset="0"/>
              </a:rPr>
              <a:t>K</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Border States (9 Universities)</a:t>
            </a:r>
          </a:p>
        </p:txBody>
      </p:sp>
      <p:sp>
        <p:nvSpPr>
          <p:cNvPr id="11" name="TextBox 10">
            <a:extLst>
              <a:ext uri="{FF2B5EF4-FFF2-40B4-BE49-F238E27FC236}">
                <a16:creationId xmlns:a16="http://schemas.microsoft.com/office/drawing/2014/main" id="{2163CF4A-D5BC-D00A-E419-82B434EEAD97}"/>
              </a:ext>
            </a:extLst>
          </p:cNvPr>
          <p:cNvSpPr txBox="1"/>
          <p:nvPr/>
        </p:nvSpPr>
        <p:spPr>
          <a:xfrm>
            <a:off x="5258972" y="4180386"/>
            <a:ext cx="4139802"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R1                        ** University of Missouri System</a:t>
            </a:r>
          </a:p>
        </p:txBody>
      </p:sp>
      <p:sp>
        <p:nvSpPr>
          <p:cNvPr id="3" name="TextBox 2">
            <a:extLst>
              <a:ext uri="{FF2B5EF4-FFF2-40B4-BE49-F238E27FC236}">
                <a16:creationId xmlns:a16="http://schemas.microsoft.com/office/drawing/2014/main" id="{906776F4-C722-582F-E929-BFA1C919F5CE}"/>
              </a:ext>
            </a:extLst>
          </p:cNvPr>
          <p:cNvSpPr txBox="1"/>
          <p:nvPr/>
        </p:nvSpPr>
        <p:spPr>
          <a:xfrm>
            <a:off x="60492" y="618201"/>
            <a:ext cx="4778208" cy="1738938"/>
          </a:xfrm>
          <a:prstGeom prst="rect">
            <a:avLst/>
          </a:prstGeom>
          <a:noFill/>
        </p:spPr>
        <p:txBody>
          <a:bodyPr wrap="square">
            <a:spAutoFit/>
          </a:bodyPr>
          <a:lstStyle/>
          <a:p>
            <a:pPr marL="914400" marR="0" lvl="0" indent="-91440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Data Source: </a:t>
            </a:r>
            <a:r>
              <a:rPr kumimoji="0" lang="en-US" sz="16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Integrated Postsecondary Education Data System (IPEDS)</a:t>
            </a:r>
            <a:r>
              <a:rPr kumimoji="0" lang="en-US" sz="16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4625"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2"/>
              </a:rPr>
              <a:t>https://nces.ed.gov/ipeds/datacenter/institutionlist.aspx</a:t>
            </a:r>
            <a:endPar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4625" marR="0" lvl="1"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3"/>
              </a:rPr>
              <a:t>How Much Are Public-College Presidents Paid?</a:t>
            </a:r>
            <a:endPar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4625" marR="0" lvl="1"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4" tooltip="https://nam02.safelinks.protection.outlook.com/?url=https%3a%2f%2fwww.chronicle.com%2farticle%2fexplore-faculty-salaries-at-3-500-colleges-2012-20&amp;data=05%7c02%7calysha.oneil%40mst.edu%7c77562499edba4e915a0908dd72c1fdbe%7ce3fefdbef7e9401ba51a355e01b05a89%7c0%7c0%7c638792899694342441%7cunknown%7ctwfpbgzsb3d8eyjfbxb0eu1hcgkionrydwusilyioiiwljaumdawmcisilaioijxaw4zmiisikfoijoitwfpbcisilduijoyfq%3d%3d%7c0%7c%7c%7c&amp;sdata=qqi9nsnmm31wtybwwdr9pxgd%2ftadmd6ohj4mhomfhki%3d&amp;reserved=0"/>
              </a:rPr>
              <a:t>How Much Has Faculty Pay Changed Over Time?</a:t>
            </a:r>
            <a:endPar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Maintained by the </a:t>
            </a:r>
            <a:r>
              <a:rPr kumimoji="0" lang="en-US" sz="14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National Center for Education Statistics (NCES)</a:t>
            </a: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part of the U.S. Department of Education.</a:t>
            </a:r>
          </a:p>
        </p:txBody>
      </p:sp>
      <p:sp>
        <p:nvSpPr>
          <p:cNvPr id="5" name="TextBox 4">
            <a:extLst>
              <a:ext uri="{FF2B5EF4-FFF2-40B4-BE49-F238E27FC236}">
                <a16:creationId xmlns:a16="http://schemas.microsoft.com/office/drawing/2014/main" id="{926A1C3B-6235-BD1C-B529-897A16C49BB0}"/>
              </a:ext>
            </a:extLst>
          </p:cNvPr>
          <p:cNvSpPr txBox="1"/>
          <p:nvPr/>
        </p:nvSpPr>
        <p:spPr>
          <a:xfrm>
            <a:off x="60492" y="2357139"/>
            <a:ext cx="4616604" cy="954107"/>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Data Compatibility </a:t>
            </a:r>
          </a:p>
          <a:p>
            <a:pPr marL="517525" marR="0" lvl="1" indent="-174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IPEDS Positions per institution</a:t>
            </a:r>
          </a:p>
          <a:p>
            <a:pPr marL="517525" marR="0" lvl="1" indent="-174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IPEDS Salary data report on Total Salary and % changes with base year 2019 </a:t>
            </a:r>
          </a:p>
        </p:txBody>
      </p:sp>
      <p:sp>
        <p:nvSpPr>
          <p:cNvPr id="6" name="TextBox 5">
            <a:extLst>
              <a:ext uri="{FF2B5EF4-FFF2-40B4-BE49-F238E27FC236}">
                <a16:creationId xmlns:a16="http://schemas.microsoft.com/office/drawing/2014/main" id="{73F836C5-F898-7DD0-7896-BF930F5CEA19}"/>
              </a:ext>
            </a:extLst>
          </p:cNvPr>
          <p:cNvSpPr txBox="1"/>
          <p:nvPr/>
        </p:nvSpPr>
        <p:spPr>
          <a:xfrm>
            <a:off x="72231" y="3311246"/>
            <a:ext cx="5025137" cy="954107"/>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BAC Reports</a:t>
            </a:r>
          </a:p>
          <a:p>
            <a:pPr marL="571500" marR="0" lvl="1"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Number of Positions: Border States (9 Universities, 3 R1)</a:t>
            </a:r>
          </a:p>
          <a:p>
            <a:pPr marL="571500" marR="0" lvl="1"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U.S. National (24 Universities, 4 R1)</a:t>
            </a:r>
          </a:p>
          <a:p>
            <a:pPr marL="571500" marR="0" lvl="1"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UM System Schools (4 Universities, 3 R1)</a:t>
            </a:r>
          </a:p>
        </p:txBody>
      </p:sp>
      <p:sp>
        <p:nvSpPr>
          <p:cNvPr id="7" name="Title 7">
            <a:extLst>
              <a:ext uri="{FF2B5EF4-FFF2-40B4-BE49-F238E27FC236}">
                <a16:creationId xmlns:a16="http://schemas.microsoft.com/office/drawing/2014/main" id="{9877A3F1-7711-881E-7976-4FEB90803518}"/>
              </a:ext>
            </a:extLst>
          </p:cNvPr>
          <p:cNvSpPr txBox="1">
            <a:spLocks/>
          </p:cNvSpPr>
          <p:nvPr/>
        </p:nvSpPr>
        <p:spPr>
          <a:xfrm>
            <a:off x="118273" y="179170"/>
            <a:ext cx="3940098" cy="728547"/>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000" b="1" i="0" kern="1200">
                <a:solidFill>
                  <a:schemeClr val="tx1"/>
                </a:solidFill>
                <a:latin typeface="Franklin Gothic Demi" panose="020B0603020102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Comparison Data Reports</a:t>
            </a:r>
          </a:p>
        </p:txBody>
      </p:sp>
    </p:spTree>
    <p:extLst>
      <p:ext uri="{BB962C8B-B14F-4D97-AF65-F5344CB8AC3E}">
        <p14:creationId xmlns:p14="http://schemas.microsoft.com/office/powerpoint/2010/main" val="27245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37BD442-16E8-1E63-4D65-EEAAA7A0586E}"/>
              </a:ext>
            </a:extLst>
          </p:cNvPr>
          <p:cNvGraphicFramePr>
            <a:graphicFrameLocks noGrp="1"/>
          </p:cNvGraphicFramePr>
          <p:nvPr/>
        </p:nvGraphicFramePr>
        <p:xfrm>
          <a:off x="402221" y="616640"/>
          <a:ext cx="4368614" cy="3645060"/>
        </p:xfrm>
        <a:graphic>
          <a:graphicData uri="http://schemas.openxmlformats.org/drawingml/2006/table">
            <a:tbl>
              <a:tblPr/>
              <a:tblGrid>
                <a:gridCol w="4368614">
                  <a:extLst>
                    <a:ext uri="{9D8B030D-6E8A-4147-A177-3AD203B41FA5}">
                      <a16:colId xmlns:a16="http://schemas.microsoft.com/office/drawing/2014/main" val="1634062062"/>
                    </a:ext>
                  </a:extLst>
                </a:gridCol>
              </a:tblGrid>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Augusta University</a:t>
                      </a:r>
                    </a:p>
                  </a:txBody>
                  <a:tcPr marL="9525" marR="9525" marT="9525">
                    <a:lnL>
                      <a:noFill/>
                    </a:lnL>
                    <a:lnR>
                      <a:noFill/>
                    </a:lnR>
                    <a:lnT>
                      <a:noFill/>
                    </a:lnT>
                    <a:lnB>
                      <a:noFill/>
                    </a:lnB>
                    <a:noFill/>
                  </a:tcPr>
                </a:tc>
                <a:extLst>
                  <a:ext uri="{0D108BD9-81ED-4DB2-BD59-A6C34878D82A}">
                    <a16:rowId xmlns:a16="http://schemas.microsoft.com/office/drawing/2014/main" val="160703996"/>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Colorado School of Mines*</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426971308"/>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CUNY Graduate School and University Center*</a:t>
                      </a:r>
                    </a:p>
                  </a:txBody>
                  <a:tcPr marL="9525" marR="9525" marT="9525">
                    <a:lnL>
                      <a:noFill/>
                    </a:lnL>
                    <a:lnR>
                      <a:noFill/>
                    </a:lnR>
                    <a:lnT>
                      <a:noFill/>
                    </a:lnT>
                    <a:lnB>
                      <a:noFill/>
                    </a:lnB>
                    <a:noFill/>
                  </a:tcPr>
                </a:tc>
                <a:extLst>
                  <a:ext uri="{0D108BD9-81ED-4DB2-BD59-A6C34878D82A}">
                    <a16:rowId xmlns:a16="http://schemas.microsoft.com/office/drawing/2014/main" val="2108538136"/>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Florida Agricultural and Mechanical University</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169188701"/>
                  </a:ext>
                </a:extLst>
              </a:tr>
              <a:tr h="355125">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Indiana University of Pennsylvania-Main Campus</a:t>
                      </a:r>
                    </a:p>
                  </a:txBody>
                  <a:tcPr marL="9525" marR="9525" marT="9525">
                    <a:lnL>
                      <a:noFill/>
                    </a:lnL>
                    <a:lnR>
                      <a:noFill/>
                    </a:lnR>
                    <a:lnT>
                      <a:noFill/>
                    </a:lnT>
                    <a:lnB>
                      <a:noFill/>
                    </a:lnB>
                    <a:noFill/>
                  </a:tcPr>
                </a:tc>
                <a:extLst>
                  <a:ext uri="{0D108BD9-81ED-4DB2-BD59-A6C34878D82A}">
                    <a16:rowId xmlns:a16="http://schemas.microsoft.com/office/drawing/2014/main" val="3852934664"/>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Jackson State University</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22883660"/>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Michigan Technological University</a:t>
                      </a:r>
                    </a:p>
                  </a:txBody>
                  <a:tcPr marL="9525" marR="9525" marT="9525">
                    <a:lnL>
                      <a:noFill/>
                    </a:lnL>
                    <a:lnR>
                      <a:noFill/>
                    </a:lnR>
                    <a:lnT>
                      <a:noFill/>
                    </a:lnT>
                    <a:lnB>
                      <a:noFill/>
                    </a:lnB>
                    <a:noFill/>
                  </a:tcPr>
                </a:tc>
                <a:extLst>
                  <a:ext uri="{0D108BD9-81ED-4DB2-BD59-A6C34878D82A}">
                    <a16:rowId xmlns:a16="http://schemas.microsoft.com/office/drawing/2014/main" val="693567471"/>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Morgan State University</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318797377"/>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Prairie View A &amp; M University</a:t>
                      </a:r>
                    </a:p>
                  </a:txBody>
                  <a:tcPr marL="9525" marR="9525" marT="9525">
                    <a:lnL>
                      <a:noFill/>
                    </a:lnL>
                    <a:lnR>
                      <a:noFill/>
                    </a:lnR>
                    <a:lnT>
                      <a:noFill/>
                    </a:lnT>
                    <a:lnB>
                      <a:noFill/>
                    </a:lnB>
                    <a:noFill/>
                  </a:tcPr>
                </a:tc>
                <a:extLst>
                  <a:ext uri="{0D108BD9-81ED-4DB2-BD59-A6C34878D82A}">
                    <a16:rowId xmlns:a16="http://schemas.microsoft.com/office/drawing/2014/main" val="3044218742"/>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Rutgers University-Camden</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882913582"/>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Southern University and A &amp; M College</a:t>
                      </a:r>
                    </a:p>
                  </a:txBody>
                  <a:tcPr marL="9525" marR="9525" marT="9525">
                    <a:lnL>
                      <a:noFill/>
                    </a:lnL>
                    <a:lnR>
                      <a:noFill/>
                    </a:lnR>
                    <a:lnT>
                      <a:noFill/>
                    </a:lnT>
                    <a:lnB>
                      <a:noFill/>
                    </a:lnB>
                    <a:noFill/>
                  </a:tcPr>
                </a:tc>
                <a:extLst>
                  <a:ext uri="{0D108BD9-81ED-4DB2-BD59-A6C34878D82A}">
                    <a16:rowId xmlns:a16="http://schemas.microsoft.com/office/drawing/2014/main" val="699023700"/>
                  </a:ext>
                </a:extLst>
              </a:tr>
              <a:tr h="28346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Tennessee State University</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982604531"/>
                  </a:ext>
                </a:extLst>
              </a:tr>
            </a:tbl>
          </a:graphicData>
        </a:graphic>
      </p:graphicFrame>
      <p:graphicFrame>
        <p:nvGraphicFramePr>
          <p:cNvPr id="7" name="Table 6">
            <a:extLst>
              <a:ext uri="{FF2B5EF4-FFF2-40B4-BE49-F238E27FC236}">
                <a16:creationId xmlns:a16="http://schemas.microsoft.com/office/drawing/2014/main" id="{60132CD4-3E4E-CB6B-095A-18A68F4005D0}"/>
              </a:ext>
            </a:extLst>
          </p:cNvPr>
          <p:cNvGraphicFramePr>
            <a:graphicFrameLocks noGrp="1"/>
          </p:cNvGraphicFramePr>
          <p:nvPr/>
        </p:nvGraphicFramePr>
        <p:xfrm>
          <a:off x="4770836" y="616641"/>
          <a:ext cx="3895492" cy="3655964"/>
        </p:xfrm>
        <a:graphic>
          <a:graphicData uri="http://schemas.openxmlformats.org/drawingml/2006/table">
            <a:tbl>
              <a:tblPr/>
              <a:tblGrid>
                <a:gridCol w="3895492">
                  <a:extLst>
                    <a:ext uri="{9D8B030D-6E8A-4147-A177-3AD203B41FA5}">
                      <a16:colId xmlns:a16="http://schemas.microsoft.com/office/drawing/2014/main" val="2601555540"/>
                    </a:ext>
                  </a:extLst>
                </a:gridCol>
              </a:tblGrid>
              <a:tr h="295786">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Texas A &amp; M University-Kingsville</a:t>
                      </a:r>
                    </a:p>
                  </a:txBody>
                  <a:tcPr marL="9525" marR="9525" marT="9525">
                    <a:lnL>
                      <a:noFill/>
                    </a:lnL>
                    <a:lnR>
                      <a:noFill/>
                    </a:lnR>
                    <a:lnT>
                      <a:noFill/>
                    </a:lnT>
                    <a:lnB>
                      <a:noFill/>
                    </a:lnB>
                    <a:noFill/>
                  </a:tcPr>
                </a:tc>
                <a:extLst>
                  <a:ext uri="{0D108BD9-81ED-4DB2-BD59-A6C34878D82A}">
                    <a16:rowId xmlns:a16="http://schemas.microsoft.com/office/drawing/2014/main" val="1264886993"/>
                  </a:ext>
                </a:extLst>
              </a:tr>
              <a:tr h="295281">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Texas Southern University</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25013127"/>
                  </a:ext>
                </a:extLst>
              </a:tr>
              <a:tr h="295281">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The University of Texas at Tyler</a:t>
                      </a:r>
                    </a:p>
                  </a:txBody>
                  <a:tcPr marL="9525" marR="9525" marT="9525">
                    <a:lnL>
                      <a:noFill/>
                    </a:lnL>
                    <a:lnR>
                      <a:noFill/>
                    </a:lnR>
                    <a:lnT>
                      <a:noFill/>
                    </a:lnT>
                    <a:lnB>
                      <a:noFill/>
                    </a:lnB>
                    <a:noFill/>
                  </a:tcPr>
                </a:tc>
                <a:extLst>
                  <a:ext uri="{0D108BD9-81ED-4DB2-BD59-A6C34878D82A}">
                    <a16:rowId xmlns:a16="http://schemas.microsoft.com/office/drawing/2014/main" val="2709843638"/>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Alabama in Huntsville*</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778872951"/>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Alaska Fairbanks</a:t>
                      </a:r>
                    </a:p>
                  </a:txBody>
                  <a:tcPr marL="9525" marR="9525" marT="9525">
                    <a:lnL>
                      <a:noFill/>
                    </a:lnL>
                    <a:lnR>
                      <a:noFill/>
                    </a:lnR>
                    <a:lnT>
                      <a:noFill/>
                    </a:lnT>
                    <a:lnB>
                      <a:noFill/>
                    </a:lnB>
                    <a:noFill/>
                  </a:tcPr>
                </a:tc>
                <a:extLst>
                  <a:ext uri="{0D108BD9-81ED-4DB2-BD59-A6C34878D82A}">
                    <a16:rowId xmlns:a16="http://schemas.microsoft.com/office/drawing/2014/main" val="2071248909"/>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Arkansas at Little Rock</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3299193"/>
                  </a:ext>
                </a:extLst>
              </a:tr>
              <a:tr h="303189">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California-Merced*</a:t>
                      </a:r>
                    </a:p>
                  </a:txBody>
                  <a:tcPr marL="9525" marR="9525" marT="9525">
                    <a:lnL>
                      <a:noFill/>
                    </a:lnL>
                    <a:lnR>
                      <a:noFill/>
                    </a:lnR>
                    <a:lnT>
                      <a:noFill/>
                    </a:lnT>
                    <a:lnB>
                      <a:noFill/>
                    </a:lnB>
                    <a:noFill/>
                  </a:tcPr>
                </a:tc>
                <a:extLst>
                  <a:ext uri="{0D108BD9-81ED-4DB2-BD59-A6C34878D82A}">
                    <a16:rowId xmlns:a16="http://schemas.microsoft.com/office/drawing/2014/main" val="2044281385"/>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Massachusetts-Dartmouth</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3649680"/>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New Orleans</a:t>
                      </a:r>
                    </a:p>
                  </a:txBody>
                  <a:tcPr marL="9525" marR="9525" marT="9525">
                    <a:lnL>
                      <a:noFill/>
                    </a:lnL>
                    <a:lnR>
                      <a:noFill/>
                    </a:lnR>
                    <a:lnT>
                      <a:noFill/>
                    </a:lnT>
                    <a:lnB>
                      <a:noFill/>
                    </a:lnB>
                    <a:noFill/>
                  </a:tcPr>
                </a:tc>
                <a:extLst>
                  <a:ext uri="{0D108BD9-81ED-4DB2-BD59-A6C34878D82A}">
                    <a16:rowId xmlns:a16="http://schemas.microsoft.com/office/drawing/2014/main" val="3166007966"/>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University of South Dakota</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676520955"/>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William &amp; Mary</a:t>
                      </a:r>
                    </a:p>
                  </a:txBody>
                  <a:tcPr marL="9525" marR="9525" marT="9525">
                    <a:lnL>
                      <a:noFill/>
                    </a:lnL>
                    <a:lnR>
                      <a:noFill/>
                    </a:lnR>
                    <a:lnT>
                      <a:noFill/>
                    </a:lnT>
                    <a:lnB>
                      <a:noFill/>
                    </a:lnB>
                    <a:noFill/>
                  </a:tcPr>
                </a:tc>
                <a:extLst>
                  <a:ext uri="{0D108BD9-81ED-4DB2-BD59-A6C34878D82A}">
                    <a16:rowId xmlns:a16="http://schemas.microsoft.com/office/drawing/2014/main" val="660172992"/>
                  </a:ext>
                </a:extLst>
              </a:tr>
              <a:tr h="306940">
                <a:tc>
                  <a:txBody>
                    <a:bodyPr/>
                    <a:lstStyle/>
                    <a:p>
                      <a:pPr algn="l" fontAlgn="t"/>
                      <a:r>
                        <a:rPr lang="en-US" sz="1600" b="0" i="0" u="none" strike="noStrike" dirty="0">
                          <a:solidFill>
                            <a:srgbClr val="000000"/>
                          </a:solidFill>
                          <a:effectLst/>
                          <a:latin typeface="Calibri" panose="020F0502020204030204" pitchFamily="34" charset="0"/>
                          <a:cs typeface="Calibri" panose="020F0502020204030204" pitchFamily="34" charset="0"/>
                        </a:rPr>
                        <a:t>Wright State University-Main Campus</a:t>
                      </a:r>
                    </a:p>
                  </a:txBody>
                  <a:tcPr marL="9525" marR="9525" marT="9525">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139718540"/>
                  </a:ext>
                </a:extLst>
              </a:tr>
            </a:tbl>
          </a:graphicData>
        </a:graphic>
      </p:graphicFrame>
      <p:sp>
        <p:nvSpPr>
          <p:cNvPr id="8" name="Title 7">
            <a:extLst>
              <a:ext uri="{FF2B5EF4-FFF2-40B4-BE49-F238E27FC236}">
                <a16:creationId xmlns:a16="http://schemas.microsoft.com/office/drawing/2014/main" id="{C7991C2B-B397-9553-07B3-CF9403039D09}"/>
              </a:ext>
            </a:extLst>
          </p:cNvPr>
          <p:cNvSpPr>
            <a:spLocks noGrp="1"/>
          </p:cNvSpPr>
          <p:nvPr>
            <p:ph type="title"/>
          </p:nvPr>
        </p:nvSpPr>
        <p:spPr>
          <a:xfrm>
            <a:off x="226937" y="141184"/>
            <a:ext cx="8357616" cy="399137"/>
          </a:xfrm>
        </p:spPr>
        <p:txBody>
          <a:bodyPr/>
          <a:lstStyle/>
          <a:p>
            <a:r>
              <a:rPr lang="en-US" dirty="0"/>
              <a:t>Public R1/2, </a:t>
            </a:r>
            <a:r>
              <a:rPr lang="en-US" dirty="0">
                <a:highlight>
                  <a:srgbClr val="FFFF00"/>
                </a:highlight>
              </a:rPr>
              <a:t>5-10</a:t>
            </a:r>
            <a:r>
              <a:rPr lang="en-US" dirty="0"/>
              <a:t>K, National (24 Universities)</a:t>
            </a:r>
          </a:p>
        </p:txBody>
      </p:sp>
      <p:sp>
        <p:nvSpPr>
          <p:cNvPr id="2" name="TextBox 1">
            <a:extLst>
              <a:ext uri="{FF2B5EF4-FFF2-40B4-BE49-F238E27FC236}">
                <a16:creationId xmlns:a16="http://schemas.microsoft.com/office/drawing/2014/main" id="{29017086-D506-505C-7AE1-89A87B29E595}"/>
              </a:ext>
            </a:extLst>
          </p:cNvPr>
          <p:cNvSpPr txBox="1"/>
          <p:nvPr/>
        </p:nvSpPr>
        <p:spPr>
          <a:xfrm>
            <a:off x="4869367" y="4348927"/>
            <a:ext cx="4139802"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isa Offc Serif Pro"/>
                <a:ea typeface="+mn-ea"/>
                <a:cs typeface="+mn-cs"/>
              </a:rPr>
              <a:t>* R1                        ** University of Missouri System</a:t>
            </a:r>
          </a:p>
        </p:txBody>
      </p:sp>
    </p:spTree>
    <p:extLst>
      <p:ext uri="{BB962C8B-B14F-4D97-AF65-F5344CB8AC3E}">
        <p14:creationId xmlns:p14="http://schemas.microsoft.com/office/powerpoint/2010/main" val="172182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white background&#10;&#10;AI-generated content may be incorrect.">
            <a:extLst>
              <a:ext uri="{FF2B5EF4-FFF2-40B4-BE49-F238E27FC236}">
                <a16:creationId xmlns:a16="http://schemas.microsoft.com/office/drawing/2014/main" id="{A251DD29-1E62-14F7-CD46-1C63EAC086E2}"/>
              </a:ext>
            </a:extLst>
          </p:cNvPr>
          <p:cNvPicPr>
            <a:picLocks noChangeAspect="1"/>
          </p:cNvPicPr>
          <p:nvPr/>
        </p:nvPicPr>
        <p:blipFill>
          <a:blip r:embed="rId3"/>
          <a:stretch>
            <a:fillRect/>
          </a:stretch>
        </p:blipFill>
        <p:spPr>
          <a:xfrm>
            <a:off x="2533651" y="1400080"/>
            <a:ext cx="3257550" cy="3257550"/>
          </a:xfrm>
          <a:prstGeom prst="rect">
            <a:avLst/>
          </a:prstGeom>
        </p:spPr>
      </p:pic>
      <p:sp>
        <p:nvSpPr>
          <p:cNvPr id="15" name="Title 14">
            <a:extLst>
              <a:ext uri="{FF2B5EF4-FFF2-40B4-BE49-F238E27FC236}">
                <a16:creationId xmlns:a16="http://schemas.microsoft.com/office/drawing/2014/main" id="{8B8C2419-F035-1AF6-1D3F-318FFD3DF33F}"/>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View Comparison Reports …</a:t>
            </a:r>
          </a:p>
        </p:txBody>
      </p:sp>
      <p:sp>
        <p:nvSpPr>
          <p:cNvPr id="16" name="Content Placeholder 15">
            <a:extLst>
              <a:ext uri="{FF2B5EF4-FFF2-40B4-BE49-F238E27FC236}">
                <a16:creationId xmlns:a16="http://schemas.microsoft.com/office/drawing/2014/main" id="{103AFD38-3855-DD2F-6F0B-3BC3DD8527D6}"/>
              </a:ext>
            </a:extLst>
          </p:cNvPr>
          <p:cNvSpPr>
            <a:spLocks noGrp="1"/>
          </p:cNvSpPr>
          <p:nvPr>
            <p:ph idx="1"/>
          </p:nvPr>
        </p:nvSpPr>
        <p:spPr>
          <a:xfrm>
            <a:off x="393192" y="869850"/>
            <a:ext cx="7914785" cy="1533716"/>
          </a:xfrm>
        </p:spPr>
        <p:txBody>
          <a:bodyPr>
            <a:normAutofit/>
          </a:bodyPr>
          <a:lstStyle/>
          <a:p>
            <a:r>
              <a:rPr lang="en-US" sz="5400" dirty="0">
                <a:latin typeface="Calibri" panose="020F0502020204030204" pitchFamily="34" charset="0"/>
                <a:ea typeface="Calibri" panose="020F0502020204030204" pitchFamily="34" charset="0"/>
                <a:cs typeface="Calibri" panose="020F0502020204030204" pitchFamily="34" charset="0"/>
              </a:rPr>
              <a:t>tinyurl.com/</a:t>
            </a:r>
            <a:r>
              <a:rPr lang="en-US" sz="5400" b="1" dirty="0">
                <a:solidFill>
                  <a:srgbClr val="0070C0"/>
                </a:solidFill>
                <a:latin typeface="Calibri" panose="020F0502020204030204" pitchFamily="34" charset="0"/>
                <a:ea typeface="Calibri" panose="020F0502020204030204" pitchFamily="34" charset="0"/>
                <a:cs typeface="Calibri" panose="020F0502020204030204" pitchFamily="34" charset="0"/>
              </a:rPr>
              <a:t>BAC</a:t>
            </a:r>
            <a:r>
              <a:rPr lang="en-US" sz="5400" dirty="0">
                <a:latin typeface="Calibri" panose="020F0502020204030204" pitchFamily="34" charset="0"/>
                <a:ea typeface="Calibri" panose="020F0502020204030204" pitchFamily="34" charset="0"/>
                <a:cs typeface="Calibri" panose="020F0502020204030204" pitchFamily="34" charset="0"/>
              </a:rPr>
              <a:t>04</a:t>
            </a:r>
            <a:r>
              <a:rPr lang="en-US" sz="5400" dirty="0">
                <a:solidFill>
                  <a:srgbClr val="0070C0"/>
                </a:solidFill>
                <a:latin typeface="Calibri" panose="020F0502020204030204" pitchFamily="34" charset="0"/>
                <a:ea typeface="Calibri" panose="020F0502020204030204" pitchFamily="34" charset="0"/>
                <a:cs typeface="Calibri" panose="020F0502020204030204" pitchFamily="34" charset="0"/>
              </a:rPr>
              <a:t>2025</a:t>
            </a:r>
          </a:p>
        </p:txBody>
      </p:sp>
      <p:sp>
        <p:nvSpPr>
          <p:cNvPr id="2" name="Footer Placeholder 1">
            <a:extLst>
              <a:ext uri="{FF2B5EF4-FFF2-40B4-BE49-F238E27FC236}">
                <a16:creationId xmlns:a16="http://schemas.microsoft.com/office/drawing/2014/main" id="{E6ECCF9E-EACA-ACA8-F016-56E3B19C092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sp>
        <p:nvSpPr>
          <p:cNvPr id="3" name="Action Button: Get Information 2">
            <a:hlinkClick r:id="rId4" highlightClick="1"/>
            <a:extLst>
              <a:ext uri="{FF2B5EF4-FFF2-40B4-BE49-F238E27FC236}">
                <a16:creationId xmlns:a16="http://schemas.microsoft.com/office/drawing/2014/main" id="{76B328D5-F9D4-5BA9-7B06-CF23F84F290D}"/>
              </a:ext>
            </a:extLst>
          </p:cNvPr>
          <p:cNvSpPr/>
          <p:nvPr/>
        </p:nvSpPr>
        <p:spPr>
          <a:xfrm>
            <a:off x="8460059" y="4273650"/>
            <a:ext cx="230458" cy="246311"/>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Tree>
    <p:extLst>
      <p:ext uri="{BB962C8B-B14F-4D97-AF65-F5344CB8AC3E}">
        <p14:creationId xmlns:p14="http://schemas.microsoft.com/office/powerpoint/2010/main" val="31328898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1238-A8FB-A495-8EBC-F0C508BB355F}"/>
              </a:ext>
            </a:extLst>
          </p:cNvPr>
          <p:cNvSpPr>
            <a:spLocks noGrp="1"/>
          </p:cNvSpPr>
          <p:nvPr>
            <p:ph type="title"/>
          </p:nvPr>
        </p:nvSpPr>
        <p:spPr>
          <a:xfrm>
            <a:off x="281680" y="104584"/>
            <a:ext cx="8357616" cy="530519"/>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Updates and Plans</a:t>
            </a:r>
          </a:p>
        </p:txBody>
      </p:sp>
      <p:sp>
        <p:nvSpPr>
          <p:cNvPr id="3" name="Content Placeholder 2">
            <a:extLst>
              <a:ext uri="{FF2B5EF4-FFF2-40B4-BE49-F238E27FC236}">
                <a16:creationId xmlns:a16="http://schemas.microsoft.com/office/drawing/2014/main" id="{8DA08EDB-5B76-A670-D100-846B87CE9A3C}"/>
              </a:ext>
            </a:extLst>
          </p:cNvPr>
          <p:cNvSpPr>
            <a:spLocks noGrp="1"/>
          </p:cNvSpPr>
          <p:nvPr>
            <p:ph idx="1"/>
          </p:nvPr>
        </p:nvSpPr>
        <p:spPr>
          <a:xfrm>
            <a:off x="393191" y="761939"/>
            <a:ext cx="8483180" cy="3847232"/>
          </a:xfrm>
        </p:spPr>
        <p:txBody>
          <a:bodyPr>
            <a:normAutofit lnSpcReduction="10000"/>
          </a:bodyPr>
          <a:lstStyle/>
          <a:p>
            <a:pPr>
              <a:spcBef>
                <a:spcPts val="0"/>
              </a:spcBef>
              <a:buNone/>
            </a:pPr>
            <a:r>
              <a:rPr lang="en-US" b="1" dirty="0">
                <a:latin typeface="Calibri" panose="020F0502020204030204" pitchFamily="34" charset="0"/>
                <a:ea typeface="Calibri" panose="020F0502020204030204" pitchFamily="34" charset="0"/>
                <a:cs typeface="Calibri" panose="020F0502020204030204" pitchFamily="34" charset="0"/>
              </a:rPr>
              <a:t>Update on T/TT New Hirings for Fall 25:</a:t>
            </a:r>
          </a:p>
          <a:p>
            <a:pPr marL="685800" lvl="1" indent="-342900">
              <a:spcBef>
                <a:spcPts val="0"/>
              </a:spcBef>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19</a:t>
            </a:r>
            <a:r>
              <a:rPr lang="en-US" sz="2400" dirty="0">
                <a:latin typeface="Calibri" panose="020F0502020204030204" pitchFamily="34" charset="0"/>
                <a:ea typeface="Calibri" panose="020F0502020204030204" pitchFamily="34" charset="0"/>
                <a:cs typeface="Calibri" panose="020F0502020204030204" pitchFamily="34" charset="0"/>
              </a:rPr>
              <a:t> active </a:t>
            </a:r>
            <a:r>
              <a:rPr lang="en-US" sz="2400" b="1" dirty="0">
                <a:latin typeface="Calibri" panose="020F0502020204030204" pitchFamily="34" charset="0"/>
                <a:ea typeface="Calibri" panose="020F0502020204030204" pitchFamily="34" charset="0"/>
                <a:cs typeface="Calibri" panose="020F0502020204030204" pitchFamily="34" charset="0"/>
              </a:rPr>
              <a:t>T/TT searches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685800" lvl="1" indent="-342900">
              <a:spcBef>
                <a:spcPts val="0"/>
              </a:spcBef>
              <a:buFont typeface="Wingdings" panose="05000000000000000000" pitchFamily="2" charset="2"/>
              <a:buChar char="q"/>
            </a:pPr>
            <a:r>
              <a:rPr lang="en-US" sz="2400" b="1" dirty="0">
                <a:latin typeface="Calibri" panose="020F0502020204030204" pitchFamily="34" charset="0"/>
                <a:ea typeface="Calibri" panose="020F0502020204030204" pitchFamily="34" charset="0"/>
                <a:cs typeface="Calibri" panose="020F0502020204030204" pitchFamily="34" charset="0"/>
              </a:rPr>
              <a:t>3</a:t>
            </a:r>
            <a:r>
              <a:rPr lang="en-US" sz="2400" dirty="0">
                <a:latin typeface="Calibri" panose="020F0502020204030204" pitchFamily="34" charset="0"/>
                <a:ea typeface="Calibri" panose="020F0502020204030204" pitchFamily="34" charset="0"/>
                <a:cs typeface="Calibri" panose="020F0502020204030204" pitchFamily="34" charset="0"/>
              </a:rPr>
              <a:t> dept chairs </a:t>
            </a:r>
          </a:p>
          <a:p>
            <a:pPr>
              <a:spcBef>
                <a:spcPts val="600"/>
              </a:spcBef>
              <a:buNone/>
            </a:pPr>
            <a:r>
              <a:rPr lang="en-US" b="1" dirty="0">
                <a:latin typeface="Calibri" panose="020F0502020204030204" pitchFamily="34" charset="0"/>
                <a:ea typeface="Calibri" panose="020F0502020204030204" pitchFamily="34" charset="0"/>
                <a:cs typeface="Calibri" panose="020F0502020204030204" pitchFamily="34" charset="0"/>
              </a:rPr>
              <a:t>Ongoing BAC Action Plans</a:t>
            </a:r>
          </a:p>
          <a:p>
            <a:pPr marL="685800" lvl="1" indent="-342900">
              <a:spcBef>
                <a:spcPts val="0"/>
              </a:spcBef>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Invite Deans to share their perspectives and action plans at a BAC meeting </a:t>
            </a:r>
          </a:p>
          <a:p>
            <a:pPr marL="685800" lvl="1" indent="-342900">
              <a:spcBef>
                <a:spcPts val="0"/>
              </a:spcBef>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Invite key executive personnel to share perspectives at a BAC meeting </a:t>
            </a:r>
          </a:p>
          <a:p>
            <a:pPr marL="917575" lvl="2" indent="-342900">
              <a:spcBef>
                <a:spcPts val="0"/>
              </a:spcBef>
              <a:buSzPct val="90000"/>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rPr>
              <a:t>Ms. Jill Warren, Chief of Staff, confirmed for May 7</a:t>
            </a:r>
          </a:p>
          <a:p>
            <a:pPr marL="685800" lvl="1" indent="-342900">
              <a:spcBef>
                <a:spcPts val="0"/>
              </a:spcBef>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rPr>
              <a:t> Action Feedback on the current issues and budgetary matters. </a:t>
            </a:r>
          </a:p>
        </p:txBody>
      </p:sp>
      <p:sp>
        <p:nvSpPr>
          <p:cNvPr id="4" name="Footer Placeholder 3">
            <a:extLst>
              <a:ext uri="{FF2B5EF4-FFF2-40B4-BE49-F238E27FC236}">
                <a16:creationId xmlns:a16="http://schemas.microsoft.com/office/drawing/2014/main" id="{764FB0E0-952F-6E55-5C7B-09F6BD77B4D2}"/>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sp>
        <p:nvSpPr>
          <p:cNvPr id="7" name="TextBox 6">
            <a:extLst>
              <a:ext uri="{FF2B5EF4-FFF2-40B4-BE49-F238E27FC236}">
                <a16:creationId xmlns:a16="http://schemas.microsoft.com/office/drawing/2014/main" id="{7DA2AE73-A5EA-3B22-21DD-C16508E8E29F}"/>
              </a:ext>
            </a:extLst>
          </p:cNvPr>
          <p:cNvSpPr txBox="1"/>
          <p:nvPr/>
        </p:nvSpPr>
        <p:spPr>
          <a:xfrm>
            <a:off x="4460488" y="1140043"/>
            <a:ext cx="4505092" cy="70788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Many of these were successful, a few are still underway.</a:t>
            </a:r>
          </a:p>
        </p:txBody>
      </p:sp>
      <p:sp>
        <p:nvSpPr>
          <p:cNvPr id="8" name="Right Brace 7">
            <a:extLst>
              <a:ext uri="{FF2B5EF4-FFF2-40B4-BE49-F238E27FC236}">
                <a16:creationId xmlns:a16="http://schemas.microsoft.com/office/drawing/2014/main" id="{2777203F-15AF-DACD-FB46-D3FE9DC6B036}"/>
              </a:ext>
            </a:extLst>
          </p:cNvPr>
          <p:cNvSpPr/>
          <p:nvPr/>
        </p:nvSpPr>
        <p:spPr>
          <a:xfrm>
            <a:off x="4082674" y="1240070"/>
            <a:ext cx="303472" cy="707886"/>
          </a:xfrm>
          <a:prstGeom prst="rightBrace">
            <a:avLst/>
          </a:prstGeom>
          <a:ln w="28575">
            <a:solidFill>
              <a:srgbClr val="0064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2551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F493-480A-3203-8BF3-D8259694EDB9}"/>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B6694E3-82AD-DCF9-4BAD-C6D7FF6B548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Feedback on Current Issues</a:t>
            </a:r>
          </a:p>
        </p:txBody>
      </p:sp>
      <p:sp>
        <p:nvSpPr>
          <p:cNvPr id="16" name="Content Placeholder 15">
            <a:extLst>
              <a:ext uri="{FF2B5EF4-FFF2-40B4-BE49-F238E27FC236}">
                <a16:creationId xmlns:a16="http://schemas.microsoft.com/office/drawing/2014/main" id="{2A78B93A-6BF0-28CE-A6F6-E97603E49D11}"/>
              </a:ext>
            </a:extLst>
          </p:cNvPr>
          <p:cNvSpPr>
            <a:spLocks noGrp="1"/>
          </p:cNvSpPr>
          <p:nvPr>
            <p:ph idx="1"/>
          </p:nvPr>
        </p:nvSpPr>
        <p:spPr>
          <a:xfrm>
            <a:off x="393192" y="838744"/>
            <a:ext cx="8419882" cy="3466012"/>
          </a:xfrm>
        </p:spPr>
        <p:txBody>
          <a:bodyPr/>
          <a:lstStyle/>
          <a:p>
            <a:pPr marL="342900" indent="-342900">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hlinkClick r:id="rId2"/>
              </a:rPr>
              <a:t>Recurrent annual 10% strategic budget reallocation plan</a:t>
            </a:r>
            <a:r>
              <a:rPr lang="en-US"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hlinkClick r:id="rId3"/>
              </a:rPr>
              <a:t>Positions and salary trends between faculty and administrative personnel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hlinkClick r:id="rId4"/>
              </a:rPr>
              <a:t>Net Tuition Revenue</a:t>
            </a:r>
            <a:r>
              <a:rPr lang="en-US"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hlinkClick r:id="rId5"/>
              </a:rPr>
              <a:t>Distribution of Sponsored Research Indirect Recovery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82AE2DED-21EA-E0DE-CEA3-4CEADC4A8908}"/>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spTree>
    <p:extLst>
      <p:ext uri="{BB962C8B-B14F-4D97-AF65-F5344CB8AC3E}">
        <p14:creationId xmlns:p14="http://schemas.microsoft.com/office/powerpoint/2010/main" val="8613563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D807-7A02-2680-F2D3-2A06B34DE4CE}"/>
            </a:ext>
          </a:extLst>
        </p:cNvPr>
        <p:cNvGrpSpPr/>
        <p:nvPr/>
      </p:nvGrpSpPr>
      <p:grpSpPr>
        <a:xfrm>
          <a:off x="0" y="0"/>
          <a:ext cx="0" cy="0"/>
          <a:chOff x="0" y="0"/>
          <a:chExt cx="0" cy="0"/>
        </a:xfrm>
      </p:grpSpPr>
      <p:pic>
        <p:nvPicPr>
          <p:cNvPr id="7" name="Picture 6" descr="A qr code on a white background&#10;&#10;AI-generated content may be incorrect.">
            <a:extLst>
              <a:ext uri="{FF2B5EF4-FFF2-40B4-BE49-F238E27FC236}">
                <a16:creationId xmlns:a16="http://schemas.microsoft.com/office/drawing/2014/main" id="{7EB6DE53-B696-5230-EE5B-6C3F3AD74A65}"/>
              </a:ext>
            </a:extLst>
          </p:cNvPr>
          <p:cNvPicPr>
            <a:picLocks noChangeAspect="1"/>
          </p:cNvPicPr>
          <p:nvPr/>
        </p:nvPicPr>
        <p:blipFill>
          <a:blip r:embed="rId2"/>
          <a:stretch>
            <a:fillRect/>
          </a:stretch>
        </p:blipFill>
        <p:spPr>
          <a:xfrm>
            <a:off x="80633" y="1427294"/>
            <a:ext cx="2857500" cy="2857500"/>
          </a:xfrm>
          <a:prstGeom prst="rect">
            <a:avLst/>
          </a:prstGeom>
        </p:spPr>
      </p:pic>
      <p:sp>
        <p:nvSpPr>
          <p:cNvPr id="15" name="Title 14">
            <a:extLst>
              <a:ext uri="{FF2B5EF4-FFF2-40B4-BE49-F238E27FC236}">
                <a16:creationId xmlns:a16="http://schemas.microsoft.com/office/drawing/2014/main" id="{2CB52520-3D78-8A24-2174-BC6F23B3E633}"/>
              </a:ext>
            </a:extLst>
          </p:cNvPr>
          <p:cNvSpPr>
            <a:spLocks noGrp="1"/>
          </p:cNvSpPr>
          <p:nvPr>
            <p:ph type="title"/>
          </p:nvPr>
        </p:nvSpPr>
        <p:spPr>
          <a:xfrm>
            <a:off x="184404" y="126764"/>
            <a:ext cx="8357616" cy="525780"/>
          </a:xfrm>
        </p:spPr>
        <p:txBody>
          <a:bodyPr/>
          <a:lstStyle/>
          <a:p>
            <a:r>
              <a:rPr lang="en-US" b="0" dirty="0">
                <a:latin typeface="Calibri" panose="020F0502020204030204" pitchFamily="34" charset="0"/>
                <a:ea typeface="Calibri" panose="020F0502020204030204" pitchFamily="34" charset="0"/>
                <a:cs typeface="Calibri" panose="020F0502020204030204" pitchFamily="34" charset="0"/>
              </a:rPr>
              <a:t>Provide Feedback</a:t>
            </a:r>
          </a:p>
        </p:txBody>
      </p:sp>
      <p:sp>
        <p:nvSpPr>
          <p:cNvPr id="16" name="Content Placeholder 15">
            <a:extLst>
              <a:ext uri="{FF2B5EF4-FFF2-40B4-BE49-F238E27FC236}">
                <a16:creationId xmlns:a16="http://schemas.microsoft.com/office/drawing/2014/main" id="{65CB7ED4-8D33-9D94-B507-66E33105DFDB}"/>
              </a:ext>
            </a:extLst>
          </p:cNvPr>
          <p:cNvSpPr>
            <a:spLocks noGrp="1"/>
          </p:cNvSpPr>
          <p:nvPr>
            <p:ph idx="1"/>
          </p:nvPr>
        </p:nvSpPr>
        <p:spPr>
          <a:xfrm>
            <a:off x="880872" y="569399"/>
            <a:ext cx="7661148" cy="1088879"/>
          </a:xfrm>
        </p:spPr>
        <p:txBody>
          <a:bodyPr>
            <a:norm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https://tinyurl.com/</a:t>
            </a:r>
            <a:r>
              <a:rPr lang="en-US" sz="4000" b="1" dirty="0">
                <a:latin typeface="Calibri" panose="020F0502020204030204" pitchFamily="34" charset="0"/>
                <a:ea typeface="Calibri" panose="020F0502020204030204" pitchFamily="34" charset="0"/>
                <a:cs typeface="Calibri" panose="020F0502020204030204" pitchFamily="34" charset="0"/>
              </a:rPr>
              <a:t>S</a:t>
            </a:r>
            <a:r>
              <a:rPr lang="en-US" sz="4000" dirty="0">
                <a:latin typeface="Calibri" panose="020F0502020204030204" pitchFamily="34" charset="0"/>
                <a:ea typeface="Calibri" panose="020F0502020204030204" pitchFamily="34" charset="0"/>
                <a:cs typeface="Calibri" panose="020F0502020204030204" pitchFamily="34" charset="0"/>
              </a:rPr>
              <a:t>and</a:t>
            </a:r>
            <a:r>
              <a:rPr lang="en-US" sz="4000" b="1" dirty="0">
                <a:latin typeface="Calibri" panose="020F0502020204030204" pitchFamily="34" charset="0"/>
                <a:ea typeface="Calibri" panose="020F0502020204030204" pitchFamily="34" charset="0"/>
                <a:cs typeface="Calibri" panose="020F0502020204030204" pitchFamily="34" charset="0"/>
              </a:rPr>
              <a:t>T</a:t>
            </a: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Budget</a:t>
            </a:r>
          </a:p>
        </p:txBody>
      </p:sp>
      <p:sp>
        <p:nvSpPr>
          <p:cNvPr id="2" name="Footer Placeholder 1">
            <a:extLst>
              <a:ext uri="{FF2B5EF4-FFF2-40B4-BE49-F238E27FC236}">
                <a16:creationId xmlns:a16="http://schemas.microsoft.com/office/drawing/2014/main" id="{93B0E8AF-7488-A587-8FA8-CEDB0DD8D846}"/>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pic>
        <p:nvPicPr>
          <p:cNvPr id="3" name="Picture 2">
            <a:extLst>
              <a:ext uri="{FF2B5EF4-FFF2-40B4-BE49-F238E27FC236}">
                <a16:creationId xmlns:a16="http://schemas.microsoft.com/office/drawing/2014/main" id="{6C5FE2D3-4EF1-3D7B-87A2-0E3B39E800A4}"/>
              </a:ext>
            </a:extLst>
          </p:cNvPr>
          <p:cNvPicPr>
            <a:picLocks noChangeAspect="1"/>
          </p:cNvPicPr>
          <p:nvPr/>
        </p:nvPicPr>
        <p:blipFill>
          <a:blip r:embed="rId3"/>
          <a:stretch>
            <a:fillRect/>
          </a:stretch>
        </p:blipFill>
        <p:spPr>
          <a:xfrm>
            <a:off x="3263508" y="1215183"/>
            <a:ext cx="4999620" cy="3451468"/>
          </a:xfrm>
          <a:prstGeom prst="rect">
            <a:avLst/>
          </a:prstGeom>
        </p:spPr>
      </p:pic>
    </p:spTree>
    <p:extLst>
      <p:ext uri="{BB962C8B-B14F-4D97-AF65-F5344CB8AC3E}">
        <p14:creationId xmlns:p14="http://schemas.microsoft.com/office/powerpoint/2010/main" val="183167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4F078575-E935-49D7-4388-13097308B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0" r="3441" b="53326"/>
          <a:stretch/>
        </p:blipFill>
        <p:spPr bwMode="auto">
          <a:xfrm>
            <a:off x="282005" y="713459"/>
            <a:ext cx="2474582" cy="2321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BCC682-56FA-2C4C-5DC3-E8B5EC0FB9BA}"/>
              </a:ext>
            </a:extLst>
          </p:cNvPr>
          <p:cNvSpPr>
            <a:spLocks noGrp="1"/>
          </p:cNvSpPr>
          <p:nvPr>
            <p:ph type="title"/>
          </p:nvPr>
        </p:nvSpPr>
        <p:spPr>
          <a:xfrm>
            <a:off x="166255" y="273844"/>
            <a:ext cx="8822761" cy="500150"/>
          </a:xfrm>
        </p:spPr>
        <p:txBody>
          <a:bodyPr>
            <a:noAutofit/>
          </a:bodyPr>
          <a:lstStyle/>
          <a:p>
            <a:pPr marL="1712595" indent="-1712595"/>
            <a:r>
              <a:rPr lang="en-US" sz="2400" dirty="0">
                <a:solidFill>
                  <a:srgbClr val="0070C0"/>
                </a:solidFill>
                <a:latin typeface="Franklin Gothic Medium"/>
              </a:rPr>
              <a:t>Information: </a:t>
            </a:r>
            <a:r>
              <a:rPr lang="en-US" sz="2400" dirty="0">
                <a:latin typeface="Franklin Gothic Medium"/>
              </a:rPr>
              <a:t>Next Topic Request Due Date: 11:59 pm, 5-5-2025</a:t>
            </a:r>
            <a:endParaRPr lang="en-US" sz="3600" dirty="0"/>
          </a:p>
        </p:txBody>
      </p:sp>
      <p:sp>
        <p:nvSpPr>
          <p:cNvPr id="3" name="Content Placeholder 2">
            <a:extLst>
              <a:ext uri="{FF2B5EF4-FFF2-40B4-BE49-F238E27FC236}">
                <a16:creationId xmlns:a16="http://schemas.microsoft.com/office/drawing/2014/main" id="{AECE3825-6E6A-DAEF-CE89-7A62FA070958}"/>
              </a:ext>
            </a:extLst>
          </p:cNvPr>
          <p:cNvSpPr>
            <a:spLocks noGrp="1"/>
          </p:cNvSpPr>
          <p:nvPr>
            <p:ph idx="1"/>
          </p:nvPr>
        </p:nvSpPr>
        <p:spPr>
          <a:xfrm>
            <a:off x="2984687" y="837250"/>
            <a:ext cx="5805898" cy="3595607"/>
          </a:xfrm>
        </p:spPr>
        <p:txBody>
          <a:bodyPr/>
          <a:lstStyle/>
          <a:p>
            <a:pPr marL="342900" indent="-342900">
              <a:buFont typeface="Wingdings" panose="05000000000000000000" pitchFamily="2" charset="2"/>
              <a:buChar char="q"/>
            </a:pPr>
            <a:r>
              <a:rPr lang="en-US" sz="1800" dirty="0">
                <a:effectLst/>
                <a:latin typeface="Calibri" panose="020F0502020204030204" pitchFamily="34" charset="0"/>
                <a:ea typeface="PMingLiU" panose="02020500000000000000" pitchFamily="18" charset="-120"/>
              </a:rPr>
              <a:t>All topics or questions submitted </a:t>
            </a:r>
            <a:r>
              <a:rPr lang="en-US" sz="1800" b="1" dirty="0">
                <a:effectLst/>
                <a:latin typeface="Calibri" panose="020F0502020204030204" pitchFamily="34" charset="0"/>
                <a:ea typeface="PMingLiU" panose="02020500000000000000" pitchFamily="18" charset="-120"/>
              </a:rPr>
              <a:t>by May 5 </a:t>
            </a:r>
            <a:r>
              <a:rPr lang="en-US" sz="1800" dirty="0">
                <a:effectLst/>
                <a:latin typeface="Calibri" panose="020F0502020204030204" pitchFamily="34" charset="0"/>
                <a:ea typeface="PMingLiU" panose="02020500000000000000" pitchFamily="18" charset="-120"/>
              </a:rPr>
              <a:t>will be reviewed at the </a:t>
            </a:r>
            <a:r>
              <a:rPr lang="en-US" sz="1800" b="1" dirty="0">
                <a:effectLst/>
                <a:latin typeface="Calibri" panose="020F0502020204030204" pitchFamily="34" charset="0"/>
                <a:ea typeface="PMingLiU" panose="02020500000000000000" pitchFamily="18" charset="-120"/>
              </a:rPr>
              <a:t>May 7 </a:t>
            </a:r>
            <a:r>
              <a:rPr lang="en-US" sz="1800" dirty="0">
                <a:effectLst/>
                <a:latin typeface="Calibri" panose="020F0502020204030204" pitchFamily="34" charset="0"/>
                <a:ea typeface="PMingLiU" panose="02020500000000000000" pitchFamily="18" charset="-120"/>
              </a:rPr>
              <a:t>BAC meeting, where the BAC will assess the following</a:t>
            </a:r>
          </a:p>
          <a:p>
            <a:pPr marL="685800" lvl="1" indent="-342900">
              <a:buFont typeface="Wingdings" panose="05000000000000000000" pitchFamily="2" charset="2"/>
              <a:buChar char="q"/>
            </a:pPr>
            <a:r>
              <a:rPr lang="en-US" sz="1400" dirty="0">
                <a:latin typeface="Calibri" panose="020F0502020204030204" pitchFamily="34" charset="0"/>
                <a:ea typeface="PMingLiU" panose="02020500000000000000" pitchFamily="18" charset="-120"/>
              </a:rPr>
              <a:t> Urgencies and </a:t>
            </a:r>
            <a:r>
              <a:rPr lang="en-US" sz="1400" dirty="0">
                <a:effectLst/>
                <a:latin typeface="Calibri" panose="020F0502020204030204" pitchFamily="34" charset="0"/>
                <a:ea typeface="PMingLiU" panose="02020500000000000000" pitchFamily="18" charset="-120"/>
              </a:rPr>
              <a:t>priorities of topics/questions</a:t>
            </a:r>
          </a:p>
          <a:p>
            <a:pPr marL="685800" lvl="1" indent="-342900">
              <a:buFont typeface="Wingdings" panose="05000000000000000000" pitchFamily="2" charset="2"/>
              <a:buChar char="q"/>
            </a:pPr>
            <a:r>
              <a:rPr lang="en-US" sz="1400" dirty="0">
                <a:effectLst/>
                <a:latin typeface="Calibri" panose="020F0502020204030204" pitchFamily="34" charset="0"/>
                <a:ea typeface="PMingLiU" panose="02020500000000000000" pitchFamily="18" charset="-120"/>
              </a:rPr>
              <a:t>data collection timeline</a:t>
            </a:r>
          </a:p>
          <a:p>
            <a:pPr marL="685800" lvl="1" indent="-342900">
              <a:buFont typeface="Wingdings" panose="05000000000000000000" pitchFamily="2" charset="2"/>
              <a:buChar char="q"/>
            </a:pPr>
            <a:r>
              <a:rPr lang="en-US" sz="1400" dirty="0">
                <a:effectLst/>
                <a:latin typeface="Calibri" panose="020F0502020204030204" pitchFamily="34" charset="0"/>
                <a:ea typeface="PMingLiU" panose="02020500000000000000" pitchFamily="18" charset="-120"/>
              </a:rPr>
              <a:t>Approach(es) to addressing each topic</a:t>
            </a:r>
          </a:p>
          <a:p>
            <a:pPr marL="685800" lvl="1" indent="-342900">
              <a:buFont typeface="Wingdings" panose="05000000000000000000" pitchFamily="2" charset="2"/>
              <a:buChar char="q"/>
            </a:pPr>
            <a:r>
              <a:rPr lang="en-US" sz="1400" dirty="0">
                <a:effectLst/>
                <a:latin typeface="Calibri" panose="020F0502020204030204" pitchFamily="34" charset="0"/>
                <a:ea typeface="PMingLiU" panose="02020500000000000000" pitchFamily="18" charset="-120"/>
              </a:rPr>
              <a:t>communication plans </a:t>
            </a:r>
          </a:p>
          <a:p>
            <a:pPr marL="342900" indent="-342900">
              <a:buFont typeface="Wingdings" panose="05000000000000000000" pitchFamily="2" charset="2"/>
              <a:buChar char="q"/>
            </a:pPr>
            <a:r>
              <a:rPr lang="en-US" sz="1800" dirty="0">
                <a:effectLst/>
                <a:latin typeface="Calibri" panose="020F0502020204030204" pitchFamily="34" charset="0"/>
                <a:ea typeface="PMingLiU" panose="02020500000000000000" pitchFamily="18" charset="-120"/>
              </a:rPr>
              <a:t>Findings will then be communicated to the faculty during the </a:t>
            </a:r>
            <a:r>
              <a:rPr lang="en-US" sz="1800" b="1" dirty="0">
                <a:latin typeface="Calibri" panose="020F0502020204030204" pitchFamily="34" charset="0"/>
                <a:ea typeface="PMingLiU" panose="02020500000000000000" pitchFamily="18" charset="-120"/>
              </a:rPr>
              <a:t>June </a:t>
            </a:r>
            <a:r>
              <a:rPr lang="en-US" sz="1800" dirty="0">
                <a:latin typeface="Calibri" panose="020F0502020204030204" pitchFamily="34" charset="0"/>
                <a:ea typeface="PMingLiU" panose="02020500000000000000" pitchFamily="18" charset="-120"/>
              </a:rPr>
              <a:t>F</a:t>
            </a:r>
            <a:r>
              <a:rPr lang="en-US" sz="1800" dirty="0">
                <a:effectLst/>
                <a:latin typeface="Calibri" panose="020F0502020204030204" pitchFamily="34" charset="0"/>
                <a:ea typeface="PMingLiU" panose="02020500000000000000" pitchFamily="18" charset="-120"/>
              </a:rPr>
              <a:t>aculty Senate meeting, another future meeting, or an appropriate communication channel. </a:t>
            </a:r>
            <a:endParaRPr lang="en-US" dirty="0"/>
          </a:p>
        </p:txBody>
      </p:sp>
      <p:sp>
        <p:nvSpPr>
          <p:cNvPr id="4" name="Footer Placeholder 3">
            <a:extLst>
              <a:ext uri="{FF2B5EF4-FFF2-40B4-BE49-F238E27FC236}">
                <a16:creationId xmlns:a16="http://schemas.microsoft.com/office/drawing/2014/main" id="{45AFB314-63FD-EAA3-63BD-8D8A52C7CF1B}"/>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
        <p:nvSpPr>
          <p:cNvPr id="6" name="Rectangle 5">
            <a:extLst>
              <a:ext uri="{FF2B5EF4-FFF2-40B4-BE49-F238E27FC236}">
                <a16:creationId xmlns:a16="http://schemas.microsoft.com/office/drawing/2014/main" id="{F88BE14D-FBBE-D859-4656-CED2344A7A35}"/>
              </a:ext>
            </a:extLst>
          </p:cNvPr>
          <p:cNvSpPr/>
          <p:nvPr/>
        </p:nvSpPr>
        <p:spPr>
          <a:xfrm>
            <a:off x="532308" y="3237911"/>
            <a:ext cx="195146" cy="200722"/>
          </a:xfrm>
          <a:prstGeom prst="rect">
            <a:avLst/>
          </a:pr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7" name="TextBox 6">
            <a:extLst>
              <a:ext uri="{FF2B5EF4-FFF2-40B4-BE49-F238E27FC236}">
                <a16:creationId xmlns:a16="http://schemas.microsoft.com/office/drawing/2014/main" id="{553FB7DB-BB7C-C7A6-441B-F909F124B7DB}"/>
              </a:ext>
            </a:extLst>
          </p:cNvPr>
          <p:cNvSpPr txBox="1"/>
          <p:nvPr/>
        </p:nvSpPr>
        <p:spPr>
          <a:xfrm>
            <a:off x="706026" y="3204842"/>
            <a:ext cx="205056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154734"/>
                </a:solidFill>
                <a:effectLst/>
                <a:uLnTx/>
                <a:uFillTx/>
                <a:latin typeface="Tisa Offc Serif Pro"/>
                <a:ea typeface="+mn-ea"/>
                <a:cs typeface="+mn-cs"/>
              </a:rPr>
              <a:t>Faculty Senates Meeting</a:t>
            </a:r>
          </a:p>
        </p:txBody>
      </p:sp>
      <p:sp>
        <p:nvSpPr>
          <p:cNvPr id="8" name="TextBox 7">
            <a:extLst>
              <a:ext uri="{FF2B5EF4-FFF2-40B4-BE49-F238E27FC236}">
                <a16:creationId xmlns:a16="http://schemas.microsoft.com/office/drawing/2014/main" id="{094351F2-703A-4B53-2911-59D51A0F5758}"/>
              </a:ext>
            </a:extLst>
          </p:cNvPr>
          <p:cNvSpPr txBox="1"/>
          <p:nvPr/>
        </p:nvSpPr>
        <p:spPr>
          <a:xfrm>
            <a:off x="697080" y="3526386"/>
            <a:ext cx="215155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154734"/>
                </a:solidFill>
                <a:effectLst/>
                <a:uLnTx/>
                <a:uFillTx/>
                <a:latin typeface="Tisa Offc Serif Pro"/>
                <a:ea typeface="+mn-ea"/>
                <a:cs typeface="+mn-cs"/>
              </a:rPr>
              <a:t>Budgetary Affair Meeting</a:t>
            </a:r>
          </a:p>
        </p:txBody>
      </p:sp>
      <p:sp>
        <p:nvSpPr>
          <p:cNvPr id="9" name="Rectangle 8">
            <a:extLst>
              <a:ext uri="{FF2B5EF4-FFF2-40B4-BE49-F238E27FC236}">
                <a16:creationId xmlns:a16="http://schemas.microsoft.com/office/drawing/2014/main" id="{557BEF28-8AB2-D602-EC7E-E73A37AF0A33}"/>
              </a:ext>
            </a:extLst>
          </p:cNvPr>
          <p:cNvSpPr/>
          <p:nvPr/>
        </p:nvSpPr>
        <p:spPr>
          <a:xfrm>
            <a:off x="532308" y="3552199"/>
            <a:ext cx="195146" cy="200722"/>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10" name="TextBox 9">
            <a:extLst>
              <a:ext uri="{FF2B5EF4-FFF2-40B4-BE49-F238E27FC236}">
                <a16:creationId xmlns:a16="http://schemas.microsoft.com/office/drawing/2014/main" id="{CDEF7B3D-0350-1920-DD47-B5867DB5CDF8}"/>
              </a:ext>
            </a:extLst>
          </p:cNvPr>
          <p:cNvSpPr txBox="1"/>
          <p:nvPr/>
        </p:nvSpPr>
        <p:spPr>
          <a:xfrm>
            <a:off x="697080" y="3829626"/>
            <a:ext cx="134043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154734"/>
                </a:solidFill>
                <a:effectLst/>
                <a:uLnTx/>
                <a:uFillTx/>
                <a:latin typeface="Tisa Offc Serif Pro"/>
                <a:ea typeface="+mn-ea"/>
                <a:cs typeface="+mn-cs"/>
              </a:rPr>
              <a:t>RP&amp;A Meeting</a:t>
            </a:r>
          </a:p>
        </p:txBody>
      </p:sp>
      <p:sp>
        <p:nvSpPr>
          <p:cNvPr id="11" name="Rectangle 10">
            <a:extLst>
              <a:ext uri="{FF2B5EF4-FFF2-40B4-BE49-F238E27FC236}">
                <a16:creationId xmlns:a16="http://schemas.microsoft.com/office/drawing/2014/main" id="{08B21528-030A-5751-FFB3-72598102FDF6}"/>
              </a:ext>
            </a:extLst>
          </p:cNvPr>
          <p:cNvSpPr/>
          <p:nvPr/>
        </p:nvSpPr>
        <p:spPr>
          <a:xfrm>
            <a:off x="532308" y="3855439"/>
            <a:ext cx="195146" cy="200722"/>
          </a:xfrm>
          <a:prstGeom prst="rect">
            <a:avLst/>
          </a:prstGeom>
          <a:noFill/>
          <a:ln w="28575">
            <a:solidFill>
              <a:schemeClr val="bg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5" name="Rectangle 4">
            <a:extLst>
              <a:ext uri="{FF2B5EF4-FFF2-40B4-BE49-F238E27FC236}">
                <a16:creationId xmlns:a16="http://schemas.microsoft.com/office/drawing/2014/main" id="{B046C5FD-6466-E994-C0B3-BBBDBA8339A7}"/>
              </a:ext>
            </a:extLst>
          </p:cNvPr>
          <p:cNvSpPr/>
          <p:nvPr/>
        </p:nvSpPr>
        <p:spPr>
          <a:xfrm>
            <a:off x="532308" y="4131865"/>
            <a:ext cx="195146" cy="200722"/>
          </a:xfrm>
          <a:prstGeom prst="rect">
            <a:avLst/>
          </a:prstGeom>
          <a:no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
        <p:nvSpPr>
          <p:cNvPr id="12" name="TextBox 11">
            <a:extLst>
              <a:ext uri="{FF2B5EF4-FFF2-40B4-BE49-F238E27FC236}">
                <a16:creationId xmlns:a16="http://schemas.microsoft.com/office/drawing/2014/main" id="{83281778-B18D-6172-E10B-E9D2880034D1}"/>
              </a:ext>
            </a:extLst>
          </p:cNvPr>
          <p:cNvSpPr txBox="1"/>
          <p:nvPr/>
        </p:nvSpPr>
        <p:spPr>
          <a:xfrm>
            <a:off x="697080" y="4114381"/>
            <a:ext cx="119455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154734"/>
                </a:solidFill>
                <a:effectLst/>
                <a:uLnTx/>
                <a:uFillTx/>
                <a:latin typeface="Tisa Offc Serif Pro"/>
                <a:ea typeface="+mn-ea"/>
                <a:cs typeface="+mn-cs"/>
              </a:rPr>
              <a:t>DCC Meeting</a:t>
            </a:r>
          </a:p>
        </p:txBody>
      </p:sp>
      <p:sp>
        <p:nvSpPr>
          <p:cNvPr id="16" name="Rectangle 15">
            <a:extLst>
              <a:ext uri="{FF2B5EF4-FFF2-40B4-BE49-F238E27FC236}">
                <a16:creationId xmlns:a16="http://schemas.microsoft.com/office/drawing/2014/main" id="{DA6665BD-8CF9-9629-F0B1-813AB58C098E}"/>
              </a:ext>
            </a:extLst>
          </p:cNvPr>
          <p:cNvSpPr/>
          <p:nvPr/>
        </p:nvSpPr>
        <p:spPr>
          <a:xfrm>
            <a:off x="1375054" y="1692040"/>
            <a:ext cx="288484" cy="225990"/>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Tisa Offc Serif Pro"/>
              <a:ea typeface="+mn-ea"/>
              <a:cs typeface="+mn-cs"/>
            </a:endParaRPr>
          </a:p>
        </p:txBody>
      </p:sp>
    </p:spTree>
    <p:extLst>
      <p:ext uri="{BB962C8B-B14F-4D97-AF65-F5344CB8AC3E}">
        <p14:creationId xmlns:p14="http://schemas.microsoft.com/office/powerpoint/2010/main" val="2561490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FDF31-F0E5-5D91-7503-6D5088314648}"/>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C7DB8BA-CE5A-BBFF-A1E0-5AF2BA2DE758}"/>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8706143B-AC06-14D4-EED7-5EF960AC22BF}"/>
              </a:ext>
            </a:extLst>
          </p:cNvPr>
          <p:cNvSpPr>
            <a:spLocks noGrp="1"/>
          </p:cNvSpPr>
          <p:nvPr>
            <p:ph type="ctrTitle"/>
          </p:nvPr>
        </p:nvSpPr>
        <p:spPr>
          <a:xfrm>
            <a:off x="374903" y="1307592"/>
            <a:ext cx="5876125" cy="1790700"/>
          </a:xfrm>
        </p:spPr>
        <p:txBody>
          <a:bodyPr/>
          <a:lstStyle/>
          <a:p>
            <a:r>
              <a:rPr lang="en-US" dirty="0"/>
              <a:t>VII. Committee Reports</a:t>
            </a:r>
            <a:br>
              <a:rPr lang="en-US" dirty="0"/>
            </a:br>
            <a:r>
              <a:rPr lang="en-US" dirty="0"/>
              <a:t>	</a:t>
            </a:r>
            <a:r>
              <a:rPr lang="en-US" sz="3600" dirty="0"/>
              <a:t>B. Information Technology</a:t>
            </a:r>
          </a:p>
        </p:txBody>
      </p:sp>
      <p:sp>
        <p:nvSpPr>
          <p:cNvPr id="5" name="Subtitle 4">
            <a:extLst>
              <a:ext uri="{FF2B5EF4-FFF2-40B4-BE49-F238E27FC236}">
                <a16:creationId xmlns:a16="http://schemas.microsoft.com/office/drawing/2014/main" id="{CA5E0814-5CA9-5E0E-C5C8-6DC89F048469}"/>
              </a:ext>
            </a:extLst>
          </p:cNvPr>
          <p:cNvSpPr>
            <a:spLocks noGrp="1"/>
          </p:cNvSpPr>
          <p:nvPr>
            <p:ph type="subTitle" idx="1"/>
          </p:nvPr>
        </p:nvSpPr>
        <p:spPr/>
        <p:txBody>
          <a:bodyPr/>
          <a:lstStyle/>
          <a:p>
            <a:r>
              <a:rPr lang="en-US" dirty="0"/>
              <a:t>         D. Stutts</a:t>
            </a:r>
          </a:p>
        </p:txBody>
      </p:sp>
      <p:sp>
        <p:nvSpPr>
          <p:cNvPr id="3" name="Slide Number Placeholder 2">
            <a:extLst>
              <a:ext uri="{FF2B5EF4-FFF2-40B4-BE49-F238E27FC236}">
                <a16:creationId xmlns:a16="http://schemas.microsoft.com/office/drawing/2014/main" id="{47ED41B2-55B4-F4A9-0DAF-F3D985322C93}"/>
              </a:ext>
            </a:extLst>
          </p:cNvPr>
          <p:cNvSpPr>
            <a:spLocks noGrp="1"/>
          </p:cNvSpPr>
          <p:nvPr>
            <p:ph type="sldNum" sz="quarter" idx="12"/>
          </p:nvPr>
        </p:nvSpPr>
        <p:spPr/>
        <p:txBody>
          <a:bodyPr/>
          <a:lstStyle/>
          <a:p>
            <a:fld id="{1CF77CCB-A837-3E49-BD58-C1431ED74FC9}" type="slidenum">
              <a:rPr lang="en-US" smtClean="0"/>
              <a:pPr/>
              <a:t>77</a:t>
            </a:fld>
            <a:endParaRPr lang="en-US" dirty="0"/>
          </a:p>
        </p:txBody>
      </p:sp>
      <p:sp>
        <p:nvSpPr>
          <p:cNvPr id="7" name="Text Placeholder 6">
            <a:extLst>
              <a:ext uri="{FF2B5EF4-FFF2-40B4-BE49-F238E27FC236}">
                <a16:creationId xmlns:a16="http://schemas.microsoft.com/office/drawing/2014/main" id="{5DE849D6-37C9-91F6-385B-C2F9DE71206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21516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normAutofit fontScale="90000"/>
          </a:bodyPr>
          <a:lstStyle/>
          <a:p>
            <a:r>
              <a:rPr lang="en-US"/>
              <a:t>ITCC Meeting on March 18, 2025</a:t>
            </a:r>
            <a:br>
              <a:rPr lang="en-US"/>
            </a:br>
            <a:endParaRPr lang="en-US"/>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fontScale="92500" lnSpcReduction="10000"/>
          </a:bodyPr>
          <a:lstStyle/>
          <a:p>
            <a:pPr lvl="0"/>
            <a:r>
              <a:rPr lang="en-US"/>
              <a:t>Survey of IT performance report</a:t>
            </a:r>
          </a:p>
          <a:p>
            <a:pPr lvl="1"/>
            <a:r>
              <a:rPr lang="en-US"/>
              <a:t>Thanks to collaborative work of Barry Robbinson, Aleksandr </a:t>
            </a:r>
            <a:r>
              <a:rPr lang="en-US" err="1"/>
              <a:t>Chernatynskiy</a:t>
            </a:r>
            <a:r>
              <a:rPr lang="en-US"/>
              <a:t>, Vadim </a:t>
            </a:r>
            <a:r>
              <a:rPr lang="en-US" err="1"/>
              <a:t>Mochalin</a:t>
            </a:r>
            <a:endParaRPr lang="en-US"/>
          </a:p>
          <a:p>
            <a:pPr lvl="1"/>
            <a:r>
              <a:rPr lang="en-US"/>
              <a:t>Summary of the report now (next slides)</a:t>
            </a:r>
          </a:p>
          <a:p>
            <a:pPr lvl="1"/>
            <a:r>
              <a:rPr lang="en-US"/>
              <a:t>Full report will be published by May</a:t>
            </a:r>
          </a:p>
          <a:p>
            <a:pPr lvl="1"/>
            <a:r>
              <a:rPr lang="en-US"/>
              <a:t>ITCC plans to repeat survey twice a year to track </a:t>
            </a:r>
            <a:br>
              <a:rPr lang="en-US"/>
            </a:br>
            <a:r>
              <a:rPr lang="en-US"/>
              <a:t>progress and update goals for IT/ITCC</a:t>
            </a:r>
          </a:p>
          <a:p>
            <a:r>
              <a:rPr lang="en-US"/>
              <a:t>…</a:t>
            </a:r>
          </a:p>
          <a:p>
            <a:pPr lvl="1"/>
            <a:endParaRPr lang="en-US"/>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p>
        </p:txBody>
      </p:sp>
    </p:spTree>
    <p:extLst>
      <p:ext uri="{BB962C8B-B14F-4D97-AF65-F5344CB8AC3E}">
        <p14:creationId xmlns:p14="http://schemas.microsoft.com/office/powerpoint/2010/main" val="3790350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C964-CF70-DF5E-6DF8-D792BC0E9E2D}"/>
              </a:ext>
            </a:extLst>
          </p:cNvPr>
          <p:cNvSpPr>
            <a:spLocks noGrp="1"/>
          </p:cNvSpPr>
          <p:nvPr>
            <p:ph type="title"/>
          </p:nvPr>
        </p:nvSpPr>
        <p:spPr/>
        <p:txBody>
          <a:bodyPr>
            <a:normAutofit fontScale="90000"/>
          </a:bodyPr>
          <a:lstStyle/>
          <a:p>
            <a:r>
              <a:rPr lang="en-US" sz="3600"/>
              <a:t>IT Performance Survey Spring 2025 – Report</a:t>
            </a:r>
          </a:p>
        </p:txBody>
      </p:sp>
      <p:sp>
        <p:nvSpPr>
          <p:cNvPr id="3" name="Content Placeholder 2">
            <a:extLst>
              <a:ext uri="{FF2B5EF4-FFF2-40B4-BE49-F238E27FC236}">
                <a16:creationId xmlns:a16="http://schemas.microsoft.com/office/drawing/2014/main" id="{A9D92D0A-D329-2248-37F8-DA229E70572B}"/>
              </a:ext>
            </a:extLst>
          </p:cNvPr>
          <p:cNvSpPr>
            <a:spLocks noGrp="1"/>
          </p:cNvSpPr>
          <p:nvPr>
            <p:ph idx="1"/>
          </p:nvPr>
        </p:nvSpPr>
        <p:spPr/>
        <p:txBody>
          <a:bodyPr>
            <a:normAutofit fontScale="92500" lnSpcReduction="10000"/>
          </a:bodyPr>
          <a:lstStyle/>
          <a:p>
            <a:r>
              <a:rPr lang="en-US"/>
              <a:t>387 total responses:</a:t>
            </a:r>
          </a:p>
          <a:p>
            <a:pPr lvl="1"/>
            <a:r>
              <a:rPr lang="en-US"/>
              <a:t>Staff: 244</a:t>
            </a:r>
          </a:p>
          <a:p>
            <a:pPr lvl="1"/>
            <a:r>
              <a:rPr lang="en-US"/>
              <a:t>Faculty :130</a:t>
            </a:r>
          </a:p>
          <a:p>
            <a:pPr lvl="1"/>
            <a:r>
              <a:rPr lang="en-US"/>
              <a:t>Other: 13</a:t>
            </a:r>
          </a:p>
          <a:p>
            <a:r>
              <a:rPr lang="en-US"/>
              <a:t>Some clear difference in perceiving IT between faculty and staff</a:t>
            </a:r>
          </a:p>
          <a:p>
            <a:pPr lvl="1"/>
            <a:r>
              <a:rPr lang="en-US"/>
              <a:t>Staff views IT more favorably; faculty </a:t>
            </a:r>
          </a:p>
          <a:p>
            <a:r>
              <a:rPr lang="en-US"/>
              <a:t>Many “customer facing” IT personnel is viewed very positively</a:t>
            </a:r>
          </a:p>
          <a:p>
            <a:endParaRPr lang="en-US"/>
          </a:p>
        </p:txBody>
      </p:sp>
      <p:sp>
        <p:nvSpPr>
          <p:cNvPr id="4" name="Footer Placeholder 3">
            <a:extLst>
              <a:ext uri="{FF2B5EF4-FFF2-40B4-BE49-F238E27FC236}">
                <a16:creationId xmlns:a16="http://schemas.microsoft.com/office/drawing/2014/main" id="{F8A63EC5-0A69-23AE-52BF-C1E6EA0F94BC}"/>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p>
        </p:txBody>
      </p:sp>
    </p:spTree>
    <p:extLst>
      <p:ext uri="{BB962C8B-B14F-4D97-AF65-F5344CB8AC3E}">
        <p14:creationId xmlns:p14="http://schemas.microsoft.com/office/powerpoint/2010/main" val="122871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58CF-34A3-D579-13A5-864E97DD5CFC}"/>
              </a:ext>
            </a:extLst>
          </p:cNvPr>
          <p:cNvSpPr>
            <a:spLocks noGrp="1"/>
          </p:cNvSpPr>
          <p:nvPr>
            <p:ph type="title"/>
          </p:nvPr>
        </p:nvSpPr>
        <p:spPr/>
        <p:txBody>
          <a:bodyPr/>
          <a:lstStyle/>
          <a:p>
            <a:r>
              <a:rPr lang="en-US" sz="2800" dirty="0">
                <a:latin typeface="+mj-lt"/>
              </a:rPr>
              <a:t>IFC – 4/7/2025, Virtual</a:t>
            </a:r>
            <a:endParaRPr lang="en-US" dirty="0"/>
          </a:p>
        </p:txBody>
      </p:sp>
      <p:sp>
        <p:nvSpPr>
          <p:cNvPr id="3" name="Content Placeholder 2">
            <a:extLst>
              <a:ext uri="{FF2B5EF4-FFF2-40B4-BE49-F238E27FC236}">
                <a16:creationId xmlns:a16="http://schemas.microsoft.com/office/drawing/2014/main" id="{716DDFFC-0120-B333-287D-EE9171F6A2A6}"/>
              </a:ext>
            </a:extLst>
          </p:cNvPr>
          <p:cNvSpPr>
            <a:spLocks noGrp="1"/>
          </p:cNvSpPr>
          <p:nvPr>
            <p:ph idx="1"/>
          </p:nvPr>
        </p:nvSpPr>
        <p:spPr/>
        <p:txBody>
          <a:bodyPr>
            <a:normAutofit fontScale="85000" lnSpcReduction="10000"/>
          </a:bodyPr>
          <a:lstStyle/>
          <a:p>
            <a:pPr marL="285750" indent="-285750">
              <a:lnSpc>
                <a:spcPct val="110000"/>
              </a:lnSpc>
              <a:spcBef>
                <a:spcPts val="0"/>
              </a:spcBef>
              <a:spcAft>
                <a:spcPts val="0"/>
              </a:spcAft>
              <a:buFont typeface="Wingdings" panose="05000000000000000000" pitchFamily="2" charset="2"/>
              <a:buChar char="Ø"/>
            </a:pPr>
            <a:r>
              <a:rPr lang="en-US" sz="2600" dirty="0"/>
              <a:t>Impact of federal actions on research funding, student enrollment, retirement benefits</a:t>
            </a:r>
          </a:p>
          <a:p>
            <a:pPr marL="285750" indent="-285750">
              <a:lnSpc>
                <a:spcPct val="110000"/>
              </a:lnSpc>
              <a:spcBef>
                <a:spcPts val="0"/>
              </a:spcBef>
              <a:spcAft>
                <a:spcPts val="0"/>
              </a:spcAft>
              <a:buFont typeface="Wingdings" panose="05000000000000000000" pitchFamily="2" charset="2"/>
              <a:buChar char="Ø"/>
            </a:pPr>
            <a:r>
              <a:rPr lang="en-US" sz="2600" dirty="0"/>
              <a:t>Update on immigration policies and students having visas revoked – university cannot provide any guidance or resources for impacted students – MU International Student and Scholar Services has shared guidance documents with each campus</a:t>
            </a:r>
          </a:p>
          <a:p>
            <a:pPr marL="285750" indent="-285750">
              <a:lnSpc>
                <a:spcPct val="110000"/>
              </a:lnSpc>
              <a:spcBef>
                <a:spcPts val="0"/>
              </a:spcBef>
              <a:spcAft>
                <a:spcPts val="0"/>
              </a:spcAft>
              <a:buFont typeface="Wingdings" panose="05000000000000000000" pitchFamily="2" charset="2"/>
              <a:buChar char="Ø"/>
            </a:pPr>
            <a:r>
              <a:rPr lang="en-US" sz="2600" dirty="0"/>
              <a:t>Update on DOE Dear Colleague Letter and academic freedom</a:t>
            </a:r>
          </a:p>
          <a:p>
            <a:pPr marL="285750" indent="-285750">
              <a:lnSpc>
                <a:spcPct val="110000"/>
              </a:lnSpc>
              <a:spcBef>
                <a:spcPts val="0"/>
              </a:spcBef>
              <a:spcAft>
                <a:spcPts val="0"/>
              </a:spcAft>
              <a:buFont typeface="Wingdings" panose="05000000000000000000" pitchFamily="2" charset="2"/>
              <a:buChar char="Ø"/>
            </a:pPr>
            <a:r>
              <a:rPr lang="en-US" sz="2600" dirty="0"/>
              <a:t>Next meeting, May 5, In person</a:t>
            </a:r>
          </a:p>
          <a:p>
            <a:pPr marL="628650" lvl="1" indent="-285750">
              <a:lnSpc>
                <a:spcPct val="110000"/>
              </a:lnSpc>
              <a:spcBef>
                <a:spcPts val="0"/>
              </a:spcBef>
              <a:spcAft>
                <a:spcPts val="0"/>
              </a:spcAft>
              <a:buFont typeface="Wingdings" panose="05000000000000000000" pitchFamily="2" charset="2"/>
              <a:buChar char="Ø"/>
            </a:pPr>
            <a:endParaRPr lang="en-US" sz="2200" dirty="0"/>
          </a:p>
          <a:p>
            <a:endParaRPr lang="en-US" dirty="0"/>
          </a:p>
        </p:txBody>
      </p:sp>
      <p:sp>
        <p:nvSpPr>
          <p:cNvPr id="4" name="Slide Number Placeholder 3">
            <a:extLst>
              <a:ext uri="{FF2B5EF4-FFF2-40B4-BE49-F238E27FC236}">
                <a16:creationId xmlns:a16="http://schemas.microsoft.com/office/drawing/2014/main" id="{A04F0E78-9C36-9FAC-A473-2A840E8F0787}"/>
              </a:ext>
            </a:extLst>
          </p:cNvPr>
          <p:cNvSpPr>
            <a:spLocks noGrp="1"/>
          </p:cNvSpPr>
          <p:nvPr>
            <p:ph type="sldNum" sz="quarter" idx="12"/>
          </p:nvPr>
        </p:nvSpPr>
        <p:spPr/>
        <p:txBody>
          <a:bodyPr/>
          <a:lstStyle/>
          <a:p>
            <a:fld id="{1CF77CCB-A837-3E49-BD58-C1431ED74FC9}" type="slidenum">
              <a:rPr lang="en-US" smtClean="0"/>
              <a:pPr/>
              <a:t>8</a:t>
            </a:fld>
            <a:endParaRPr lang="en-US" dirty="0"/>
          </a:p>
        </p:txBody>
      </p:sp>
      <p:sp>
        <p:nvSpPr>
          <p:cNvPr id="5" name="Subtitle 4">
            <a:extLst>
              <a:ext uri="{FF2B5EF4-FFF2-40B4-BE49-F238E27FC236}">
                <a16:creationId xmlns:a16="http://schemas.microsoft.com/office/drawing/2014/main" id="{17C01CAF-3F0A-F8FA-E55A-778E6F10D899}"/>
              </a:ext>
            </a:extLst>
          </p:cNvPr>
          <p:cNvSpPr>
            <a:spLocks noGrp="1"/>
          </p:cNvSpPr>
          <p:nvPr>
            <p:ph type="subTitle" idx="13"/>
          </p:nvPr>
        </p:nvSpPr>
        <p:spPr/>
        <p:txBody>
          <a:bodyPr/>
          <a:lstStyle/>
          <a:p>
            <a:r>
              <a:rPr lang="en-US" sz="2400" dirty="0"/>
              <a:t>Topics discussed</a:t>
            </a:r>
          </a:p>
        </p:txBody>
      </p:sp>
    </p:spTree>
    <p:extLst>
      <p:ext uri="{BB962C8B-B14F-4D97-AF65-F5344CB8AC3E}">
        <p14:creationId xmlns:p14="http://schemas.microsoft.com/office/powerpoint/2010/main" val="1140382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626494-F0C1-9B60-9AF5-64A68E20DF51}"/>
              </a:ext>
            </a:extLst>
          </p:cNvPr>
          <p:cNvSpPr>
            <a:spLocks noGrp="1"/>
          </p:cNvSpPr>
          <p:nvPr>
            <p:ph idx="1"/>
          </p:nvPr>
        </p:nvSpPr>
        <p:spPr/>
        <p:txBody>
          <a:bodyPr/>
          <a:lstStyle/>
          <a:p>
            <a:r>
              <a:rPr lang="en-US"/>
              <a:t>Clear dichotomy between faculty and staff </a:t>
            </a:r>
          </a:p>
          <a:p>
            <a:pPr lvl="1"/>
            <a:r>
              <a:rPr lang="en-US"/>
              <a:t>Differences in what resources and capabilities are needed</a:t>
            </a:r>
          </a:p>
        </p:txBody>
      </p:sp>
      <p:sp>
        <p:nvSpPr>
          <p:cNvPr id="4" name="Footer Placeholder 3">
            <a:extLst>
              <a:ext uri="{FF2B5EF4-FFF2-40B4-BE49-F238E27FC236}">
                <a16:creationId xmlns:a16="http://schemas.microsoft.com/office/drawing/2014/main" id="{68CEE68E-F1EC-48E4-F88D-C6372668B15E}"/>
              </a:ext>
            </a:extLst>
          </p:cNvPr>
          <p:cNvSpPr>
            <a:spLocks noGrp="1"/>
          </p:cNvSpPr>
          <p:nvPr>
            <p:ph type="ftr" sz="quarter" idx="3"/>
          </p:nvPr>
        </p:nvSpPr>
        <p:spPr/>
        <p:txBody>
          <a:bodyPr/>
          <a:lstStyle/>
          <a:p>
            <a:r>
              <a:rPr lang="en-US"/>
              <a:t>Missouri University of Science and Technology</a:t>
            </a:r>
          </a:p>
        </p:txBody>
      </p:sp>
      <p:pic>
        <p:nvPicPr>
          <p:cNvPr id="8" name="Content Placeholder 7">
            <a:extLst>
              <a:ext uri="{FF2B5EF4-FFF2-40B4-BE49-F238E27FC236}">
                <a16:creationId xmlns:a16="http://schemas.microsoft.com/office/drawing/2014/main" id="{03ED0A04-F64A-50F8-441E-CD1AAB98C9FA}"/>
              </a:ext>
            </a:extLst>
          </p:cNvPr>
          <p:cNvPicPr>
            <a:picLocks noGrp="1" noChangeAspect="1"/>
          </p:cNvPicPr>
          <p:nvPr>
            <p:ph sz="quarter" idx="13"/>
          </p:nvPr>
        </p:nvPicPr>
        <p:blipFill>
          <a:blip r:embed="rId2"/>
          <a:stretch>
            <a:fillRect/>
          </a:stretch>
        </p:blipFill>
        <p:spPr>
          <a:xfrm>
            <a:off x="4202438" y="427221"/>
            <a:ext cx="4634057" cy="3979680"/>
          </a:xfrm>
          <a:prstGeom prst="rect">
            <a:avLst/>
          </a:prstGeom>
        </p:spPr>
      </p:pic>
      <p:sp>
        <p:nvSpPr>
          <p:cNvPr id="2" name="Title 1">
            <a:extLst>
              <a:ext uri="{FF2B5EF4-FFF2-40B4-BE49-F238E27FC236}">
                <a16:creationId xmlns:a16="http://schemas.microsoft.com/office/drawing/2014/main" id="{154FCB91-53C2-57BA-B949-D1A8FF77AC9A}"/>
              </a:ext>
            </a:extLst>
          </p:cNvPr>
          <p:cNvSpPr>
            <a:spLocks noGrp="1"/>
          </p:cNvSpPr>
          <p:nvPr>
            <p:ph type="title"/>
          </p:nvPr>
        </p:nvSpPr>
        <p:spPr/>
        <p:txBody>
          <a:bodyPr/>
          <a:lstStyle/>
          <a:p>
            <a:r>
              <a:rPr lang="en-US"/>
              <a:t>General View Of IT</a:t>
            </a:r>
          </a:p>
        </p:txBody>
      </p:sp>
    </p:spTree>
    <p:extLst>
      <p:ext uri="{BB962C8B-B14F-4D97-AF65-F5344CB8AC3E}">
        <p14:creationId xmlns:p14="http://schemas.microsoft.com/office/powerpoint/2010/main" val="3911427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CED4-9C6D-69C6-4D22-CED81BD05738}"/>
              </a:ext>
            </a:extLst>
          </p:cNvPr>
          <p:cNvSpPr>
            <a:spLocks noGrp="1"/>
          </p:cNvSpPr>
          <p:nvPr>
            <p:ph type="title"/>
          </p:nvPr>
        </p:nvSpPr>
        <p:spPr/>
        <p:txBody>
          <a:bodyPr/>
          <a:lstStyle/>
          <a:p>
            <a:r>
              <a:rPr lang="en-US"/>
              <a:t>Top 3 Issues</a:t>
            </a:r>
          </a:p>
        </p:txBody>
      </p:sp>
      <p:sp>
        <p:nvSpPr>
          <p:cNvPr id="3" name="Content Placeholder 2">
            <a:extLst>
              <a:ext uri="{FF2B5EF4-FFF2-40B4-BE49-F238E27FC236}">
                <a16:creationId xmlns:a16="http://schemas.microsoft.com/office/drawing/2014/main" id="{A61C17B7-0474-312E-807B-62A22489D8C7}"/>
              </a:ext>
            </a:extLst>
          </p:cNvPr>
          <p:cNvSpPr>
            <a:spLocks noGrp="1"/>
          </p:cNvSpPr>
          <p:nvPr>
            <p:ph idx="1"/>
          </p:nvPr>
        </p:nvSpPr>
        <p:spPr/>
        <p:txBody>
          <a:bodyPr>
            <a:normAutofit fontScale="70000" lnSpcReduction="20000"/>
          </a:bodyPr>
          <a:lstStyle/>
          <a:p>
            <a:pPr lvl="0"/>
            <a:r>
              <a:rPr lang="en-US"/>
              <a:t>Faculty members feel that IT does not provide adequate support for research and education, the two core missions of the university.</a:t>
            </a:r>
          </a:p>
          <a:p>
            <a:pPr lvl="1"/>
            <a:r>
              <a:rPr lang="en-US"/>
              <a:t>Faculty members encounter numerous IT-related challenges, including </a:t>
            </a:r>
          </a:p>
          <a:p>
            <a:pPr lvl="2"/>
            <a:r>
              <a:rPr lang="en-US"/>
              <a:t>slow service, </a:t>
            </a:r>
          </a:p>
          <a:p>
            <a:pPr lvl="2"/>
            <a:r>
              <a:rPr lang="en-US"/>
              <a:t>complicated procedures, </a:t>
            </a:r>
          </a:p>
          <a:p>
            <a:pPr lvl="2"/>
            <a:r>
              <a:rPr lang="en-US"/>
              <a:t>software installation delays, and </a:t>
            </a:r>
          </a:p>
          <a:p>
            <a:pPr lvl="2"/>
            <a:r>
              <a:rPr lang="en-US"/>
              <a:t>restrictive policies (admin rights)</a:t>
            </a:r>
          </a:p>
          <a:p>
            <a:pPr lvl="0"/>
            <a:r>
              <a:rPr lang="en-US"/>
              <a:t>Staff reported issues on both technical aspects and service performance</a:t>
            </a:r>
          </a:p>
          <a:p>
            <a:pPr lvl="1"/>
            <a:r>
              <a:rPr lang="en-US"/>
              <a:t>Outdated equipment, restricted access to applications, network connectivity problems</a:t>
            </a:r>
          </a:p>
          <a:p>
            <a:pPr lvl="1"/>
            <a:r>
              <a:rPr lang="en-US"/>
              <a:t>Slow response times to repair tickets, convoluted processes, lack of communication and consistency in IT support.</a:t>
            </a:r>
          </a:p>
          <a:p>
            <a:endParaRPr lang="en-US"/>
          </a:p>
        </p:txBody>
      </p:sp>
      <p:sp>
        <p:nvSpPr>
          <p:cNvPr id="4" name="Footer Placeholder 3">
            <a:extLst>
              <a:ext uri="{FF2B5EF4-FFF2-40B4-BE49-F238E27FC236}">
                <a16:creationId xmlns:a16="http://schemas.microsoft.com/office/drawing/2014/main" id="{B290AA6D-9509-C30D-0C28-FAB98520F097}"/>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p>
        </p:txBody>
      </p:sp>
    </p:spTree>
    <p:extLst>
      <p:ext uri="{BB962C8B-B14F-4D97-AF65-F5344CB8AC3E}">
        <p14:creationId xmlns:p14="http://schemas.microsoft.com/office/powerpoint/2010/main" val="4778204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56AD5-A9C8-E4EC-1420-958AD111A167}"/>
              </a:ext>
            </a:extLst>
          </p:cNvPr>
          <p:cNvSpPr>
            <a:spLocks noGrp="1"/>
          </p:cNvSpPr>
          <p:nvPr>
            <p:ph idx="1"/>
          </p:nvPr>
        </p:nvSpPr>
        <p:spPr/>
        <p:txBody>
          <a:bodyPr>
            <a:normAutofit fontScale="85000" lnSpcReduction="20000"/>
          </a:bodyPr>
          <a:lstStyle/>
          <a:p>
            <a:r>
              <a:rPr lang="en-US"/>
              <a:t>Naturally more related to faculty members (figures)</a:t>
            </a:r>
          </a:p>
          <a:p>
            <a:pPr lvl="1"/>
            <a:r>
              <a:rPr lang="en-US"/>
              <a:t>Staff predominantly indicated ”balanced/neutral” response</a:t>
            </a:r>
          </a:p>
          <a:p>
            <a:r>
              <a:rPr lang="en-US"/>
              <a:t>For faculty, the overwhelming majority indicated negative opinion.</a:t>
            </a:r>
          </a:p>
          <a:p>
            <a:pPr lvl="1"/>
            <a:endParaRPr lang="en-US"/>
          </a:p>
        </p:txBody>
      </p:sp>
      <p:sp>
        <p:nvSpPr>
          <p:cNvPr id="4" name="Footer Placeholder 3">
            <a:extLst>
              <a:ext uri="{FF2B5EF4-FFF2-40B4-BE49-F238E27FC236}">
                <a16:creationId xmlns:a16="http://schemas.microsoft.com/office/drawing/2014/main" id="{6C81656F-9096-97FC-D8B3-624CD02E5C78}"/>
              </a:ext>
            </a:extLst>
          </p:cNvPr>
          <p:cNvSpPr>
            <a:spLocks noGrp="1"/>
          </p:cNvSpPr>
          <p:nvPr>
            <p:ph type="ftr" sz="quarter" idx="3"/>
          </p:nvPr>
        </p:nvSpPr>
        <p:spPr/>
        <p:txBody>
          <a:bodyPr/>
          <a:lstStyle/>
          <a:p>
            <a:r>
              <a:rPr lang="en-US"/>
              <a:t>Missouri University of Science and Technology</a:t>
            </a:r>
          </a:p>
        </p:txBody>
      </p:sp>
      <p:sp>
        <p:nvSpPr>
          <p:cNvPr id="5" name="Title 4">
            <a:extLst>
              <a:ext uri="{FF2B5EF4-FFF2-40B4-BE49-F238E27FC236}">
                <a16:creationId xmlns:a16="http://schemas.microsoft.com/office/drawing/2014/main" id="{13E25795-3DFA-84ED-8E00-D094D948A79C}"/>
              </a:ext>
            </a:extLst>
          </p:cNvPr>
          <p:cNvSpPr>
            <a:spLocks noGrp="1"/>
          </p:cNvSpPr>
          <p:nvPr>
            <p:ph type="title"/>
          </p:nvPr>
        </p:nvSpPr>
        <p:spPr>
          <a:xfrm>
            <a:off x="393192" y="145896"/>
            <a:ext cx="3109611" cy="1042892"/>
          </a:xfrm>
        </p:spPr>
        <p:txBody>
          <a:bodyPr/>
          <a:lstStyle/>
          <a:p>
            <a:r>
              <a:rPr lang="en-US" sz="2800"/>
              <a:t>Research and Teaching Questions</a:t>
            </a:r>
          </a:p>
        </p:txBody>
      </p:sp>
      <p:pic>
        <p:nvPicPr>
          <p:cNvPr id="9" name="Picture 8">
            <a:extLst>
              <a:ext uri="{FF2B5EF4-FFF2-40B4-BE49-F238E27FC236}">
                <a16:creationId xmlns:a16="http://schemas.microsoft.com/office/drawing/2014/main" id="{3C36732A-FB4F-7CF8-5931-75A72317440F}"/>
              </a:ext>
            </a:extLst>
          </p:cNvPr>
          <p:cNvPicPr>
            <a:picLocks noChangeAspect="1"/>
          </p:cNvPicPr>
          <p:nvPr/>
        </p:nvPicPr>
        <p:blipFill>
          <a:blip r:embed="rId2"/>
          <a:stretch>
            <a:fillRect/>
          </a:stretch>
        </p:blipFill>
        <p:spPr>
          <a:xfrm>
            <a:off x="3511294" y="97857"/>
            <a:ext cx="5513833" cy="2179024"/>
          </a:xfrm>
          <a:prstGeom prst="rect">
            <a:avLst/>
          </a:prstGeom>
        </p:spPr>
      </p:pic>
      <p:sp>
        <p:nvSpPr>
          <p:cNvPr id="10" name="Rounded Rectangle 9">
            <a:extLst>
              <a:ext uri="{FF2B5EF4-FFF2-40B4-BE49-F238E27FC236}">
                <a16:creationId xmlns:a16="http://schemas.microsoft.com/office/drawing/2014/main" id="{E1526BD8-3A2B-2387-CA29-BB522FD387A8}"/>
              </a:ext>
            </a:extLst>
          </p:cNvPr>
          <p:cNvSpPr/>
          <p:nvPr/>
        </p:nvSpPr>
        <p:spPr>
          <a:xfrm>
            <a:off x="3314701" y="34087"/>
            <a:ext cx="5805898" cy="6435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700">
                <a:effectLst/>
                <a:latin typeface="Aptos" panose="020B0004020202020204" pitchFamily="34" charset="0"/>
                <a:ea typeface="Aptos" panose="020B0004020202020204" pitchFamily="34" charset="0"/>
                <a:cs typeface="Times New Roman" panose="02020603050405020304" pitchFamily="18" charset="0"/>
              </a:rPr>
              <a:t>Q6. How strongly do you agree with statement: “IT policies greatly support my success in teaching and research.”</a:t>
            </a:r>
            <a:r>
              <a:rPr lang="en-US" sz="1700">
                <a:effectLst/>
              </a:rPr>
              <a:t> </a:t>
            </a:r>
            <a:endParaRPr lang="en-US" sz="1700"/>
          </a:p>
        </p:txBody>
      </p:sp>
      <p:sp>
        <p:nvSpPr>
          <p:cNvPr id="11" name="Rounded Rectangle 10">
            <a:extLst>
              <a:ext uri="{FF2B5EF4-FFF2-40B4-BE49-F238E27FC236}">
                <a16:creationId xmlns:a16="http://schemas.microsoft.com/office/drawing/2014/main" id="{942664A2-0216-0D78-3CE8-7912114ADD01}"/>
              </a:ext>
            </a:extLst>
          </p:cNvPr>
          <p:cNvSpPr/>
          <p:nvPr/>
        </p:nvSpPr>
        <p:spPr>
          <a:xfrm>
            <a:off x="3314701" y="2283705"/>
            <a:ext cx="5805898" cy="5829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700">
                <a:effectLst/>
                <a:latin typeface="Aptos" panose="020B0004020202020204" pitchFamily="34" charset="0"/>
                <a:ea typeface="Aptos" panose="020B0004020202020204" pitchFamily="34" charset="0"/>
                <a:cs typeface="Times New Roman" panose="02020603050405020304" pitchFamily="18" charset="0"/>
              </a:rPr>
              <a:t>Q7. How do you rate the current balance between IT security needs versus research and education needs?</a:t>
            </a:r>
            <a:endParaRPr lang="en-US" sz="1700"/>
          </a:p>
        </p:txBody>
      </p:sp>
      <p:pic>
        <p:nvPicPr>
          <p:cNvPr id="12" name="Picture 11">
            <a:extLst>
              <a:ext uri="{FF2B5EF4-FFF2-40B4-BE49-F238E27FC236}">
                <a16:creationId xmlns:a16="http://schemas.microsoft.com/office/drawing/2014/main" id="{E5298544-E48E-18A7-F9AB-53CEE94F2207}"/>
              </a:ext>
            </a:extLst>
          </p:cNvPr>
          <p:cNvPicPr>
            <a:picLocks noChangeAspect="1"/>
          </p:cNvPicPr>
          <p:nvPr/>
        </p:nvPicPr>
        <p:blipFill>
          <a:blip r:embed="rId3"/>
          <a:srcRect t="12117" b="53756"/>
          <a:stretch/>
        </p:blipFill>
        <p:spPr>
          <a:xfrm>
            <a:off x="3209546" y="2922805"/>
            <a:ext cx="5943600" cy="1706335"/>
          </a:xfrm>
          <a:prstGeom prst="rect">
            <a:avLst/>
          </a:prstGeom>
        </p:spPr>
      </p:pic>
    </p:spTree>
    <p:extLst>
      <p:ext uri="{BB962C8B-B14F-4D97-AF65-F5344CB8AC3E}">
        <p14:creationId xmlns:p14="http://schemas.microsoft.com/office/powerpoint/2010/main" val="3006550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8058-EAA0-A3A5-68C6-3F05CFA1E318}"/>
              </a:ext>
            </a:extLst>
          </p:cNvPr>
          <p:cNvSpPr>
            <a:spLocks noGrp="1"/>
          </p:cNvSpPr>
          <p:nvPr>
            <p:ph type="title"/>
          </p:nvPr>
        </p:nvSpPr>
        <p:spPr/>
        <p:txBody>
          <a:bodyPr/>
          <a:lstStyle/>
          <a:p>
            <a:r>
              <a:rPr lang="en-US"/>
              <a:t>Top 3 Positives</a:t>
            </a:r>
          </a:p>
        </p:txBody>
      </p:sp>
      <p:sp>
        <p:nvSpPr>
          <p:cNvPr id="3" name="Content Placeholder 2">
            <a:extLst>
              <a:ext uri="{FF2B5EF4-FFF2-40B4-BE49-F238E27FC236}">
                <a16:creationId xmlns:a16="http://schemas.microsoft.com/office/drawing/2014/main" id="{3E111D7C-BA22-0EB5-49A5-0ABB7CD6EB0C}"/>
              </a:ext>
            </a:extLst>
          </p:cNvPr>
          <p:cNvSpPr>
            <a:spLocks noGrp="1"/>
          </p:cNvSpPr>
          <p:nvPr>
            <p:ph idx="1"/>
          </p:nvPr>
        </p:nvSpPr>
        <p:spPr/>
        <p:txBody>
          <a:bodyPr>
            <a:normAutofit fontScale="92500" lnSpcReduction="20000"/>
          </a:bodyPr>
          <a:lstStyle/>
          <a:p>
            <a:r>
              <a:rPr lang="en-US"/>
              <a:t>Faculty most commonly indicate two “positives”</a:t>
            </a:r>
          </a:p>
          <a:p>
            <a:pPr lvl="1"/>
            <a:r>
              <a:rPr lang="en-US"/>
              <a:t>that personnel is helpful and knowledgeable, especially at the library IT Helpdesk</a:t>
            </a:r>
          </a:p>
          <a:p>
            <a:pPr lvl="2"/>
            <a:r>
              <a:rPr lang="en-US"/>
              <a:t>”the people are not the problem, the system is”. </a:t>
            </a:r>
          </a:p>
          <a:p>
            <a:pPr lvl="1"/>
            <a:r>
              <a:rPr lang="en-US"/>
              <a:t>A few positive mentions of “HPC research support”, “Classroom technology reliability”.</a:t>
            </a:r>
          </a:p>
          <a:p>
            <a:r>
              <a:rPr lang="en-US"/>
              <a:t>Staff appreciate </a:t>
            </a:r>
          </a:p>
          <a:p>
            <a:pPr lvl="1"/>
            <a:r>
              <a:rPr lang="en-US"/>
              <a:t>the helpful and knowledgeable IT staff (again, IT Helpdesk), </a:t>
            </a:r>
          </a:p>
          <a:p>
            <a:pPr lvl="1"/>
            <a:r>
              <a:rPr lang="en-US"/>
              <a:t>quick response times and how useful the Chat option is.</a:t>
            </a:r>
          </a:p>
          <a:p>
            <a:endParaRPr lang="en-US"/>
          </a:p>
          <a:p>
            <a:endParaRPr lang="en-US"/>
          </a:p>
        </p:txBody>
      </p:sp>
      <p:sp>
        <p:nvSpPr>
          <p:cNvPr id="4" name="Footer Placeholder 3">
            <a:extLst>
              <a:ext uri="{FF2B5EF4-FFF2-40B4-BE49-F238E27FC236}">
                <a16:creationId xmlns:a16="http://schemas.microsoft.com/office/drawing/2014/main" id="{5681F06C-3D1C-5195-F5FC-397A5F98D5DE}"/>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Missouri University of Science and Technology</a:t>
            </a:r>
          </a:p>
        </p:txBody>
      </p:sp>
    </p:spTree>
    <p:extLst>
      <p:ext uri="{BB962C8B-B14F-4D97-AF65-F5344CB8AC3E}">
        <p14:creationId xmlns:p14="http://schemas.microsoft.com/office/powerpoint/2010/main" val="3792227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0D4E-F0AB-EA7C-58A0-1AC12807AD28}"/>
              </a:ext>
            </a:extLst>
          </p:cNvPr>
          <p:cNvSpPr>
            <a:spLocks noGrp="1"/>
          </p:cNvSpPr>
          <p:nvPr>
            <p:ph type="title"/>
          </p:nvPr>
        </p:nvSpPr>
        <p:spPr/>
        <p:txBody>
          <a:bodyPr>
            <a:normAutofit fontScale="90000"/>
          </a:bodyPr>
          <a:lstStyle/>
          <a:p>
            <a:r>
              <a:rPr lang="en-US"/>
              <a:t>Top Issues to Address -&gt; IT Actions</a:t>
            </a:r>
            <a:br>
              <a:rPr lang="en-US"/>
            </a:br>
            <a:endParaRPr lang="en-US"/>
          </a:p>
        </p:txBody>
      </p:sp>
      <p:sp>
        <p:nvSpPr>
          <p:cNvPr id="5" name="Content Placeholder 4">
            <a:extLst>
              <a:ext uri="{FF2B5EF4-FFF2-40B4-BE49-F238E27FC236}">
                <a16:creationId xmlns:a16="http://schemas.microsoft.com/office/drawing/2014/main" id="{042BFF03-EF68-6B7A-AD40-2695ADA68337}"/>
              </a:ext>
            </a:extLst>
          </p:cNvPr>
          <p:cNvSpPr>
            <a:spLocks noGrp="1"/>
          </p:cNvSpPr>
          <p:nvPr>
            <p:ph idx="1"/>
          </p:nvPr>
        </p:nvSpPr>
        <p:spPr>
          <a:xfrm>
            <a:off x="114300" y="898072"/>
            <a:ext cx="4320540" cy="3367114"/>
          </a:xfrm>
        </p:spPr>
        <p:txBody>
          <a:bodyPr>
            <a:normAutofit fontScale="70000" lnSpcReduction="20000"/>
          </a:bodyPr>
          <a:lstStyle/>
          <a:p>
            <a:r>
              <a:rPr lang="en-US" dirty="0"/>
              <a:t>Faculty</a:t>
            </a:r>
          </a:p>
          <a:p>
            <a:pPr lvl="1"/>
            <a:r>
              <a:rPr lang="en-US" dirty="0"/>
              <a:t>Need for a balance between security and research needs</a:t>
            </a:r>
          </a:p>
          <a:p>
            <a:r>
              <a:rPr lang="en-US" dirty="0"/>
              <a:t>Staff</a:t>
            </a:r>
          </a:p>
          <a:p>
            <a:pPr lvl="1"/>
            <a:r>
              <a:rPr lang="en-US" dirty="0"/>
              <a:t>Improve conference rooms functionality</a:t>
            </a:r>
          </a:p>
          <a:p>
            <a:pPr lvl="1"/>
            <a:r>
              <a:rPr lang="en-US" dirty="0"/>
              <a:t>Improve ticket resolution times</a:t>
            </a:r>
          </a:p>
          <a:p>
            <a:r>
              <a:rPr lang="en-US" dirty="0"/>
              <a:t>Common</a:t>
            </a:r>
          </a:p>
          <a:p>
            <a:pPr lvl="1"/>
            <a:r>
              <a:rPr lang="en-US" dirty="0"/>
              <a:t>Affordability – reduce cost of computer purchases, issues with older PCs</a:t>
            </a:r>
          </a:p>
          <a:p>
            <a:pPr lvl="1"/>
            <a:r>
              <a:rPr lang="en-US" dirty="0"/>
              <a:t>Improved service/tickets responsiveness; and improve communication</a:t>
            </a:r>
          </a:p>
          <a:p>
            <a:pPr lvl="1"/>
            <a:endParaRPr lang="en-US" dirty="0"/>
          </a:p>
        </p:txBody>
      </p:sp>
      <p:sp>
        <p:nvSpPr>
          <p:cNvPr id="6" name="Content Placeholder 5">
            <a:extLst>
              <a:ext uri="{FF2B5EF4-FFF2-40B4-BE49-F238E27FC236}">
                <a16:creationId xmlns:a16="http://schemas.microsoft.com/office/drawing/2014/main" id="{FB317254-0A85-178A-AAAF-F7DEDC2B2BC7}"/>
              </a:ext>
            </a:extLst>
          </p:cNvPr>
          <p:cNvSpPr>
            <a:spLocks noGrp="1"/>
          </p:cNvSpPr>
          <p:nvPr>
            <p:ph sz="quarter" idx="13"/>
          </p:nvPr>
        </p:nvSpPr>
        <p:spPr>
          <a:xfrm>
            <a:off x="4709162" y="1180391"/>
            <a:ext cx="4041648" cy="3367114"/>
          </a:xfrm>
          <a:solidFill>
            <a:schemeClr val="accent3">
              <a:lumMod val="20000"/>
              <a:lumOff val="80000"/>
            </a:schemeClr>
          </a:solidFill>
        </p:spPr>
        <p:txBody>
          <a:bodyPr anchor="ctr" anchorCtr="0">
            <a:normAutofit fontScale="92500" lnSpcReduction="20000"/>
          </a:bodyPr>
          <a:lstStyle/>
          <a:p>
            <a:r>
              <a:rPr lang="en-US"/>
              <a:t>IT Actions </a:t>
            </a:r>
            <a:br>
              <a:rPr lang="en-US"/>
            </a:br>
            <a:r>
              <a:rPr lang="en-US"/>
              <a:t>(already being implemented)</a:t>
            </a:r>
          </a:p>
          <a:p>
            <a:pPr lvl="1"/>
            <a:r>
              <a:rPr lang="en-US"/>
              <a:t>Improved LAPS – </a:t>
            </a:r>
            <a:r>
              <a:rPr lang="en-US">
                <a:hlinkClick r:id="rId2"/>
              </a:rPr>
              <a:t>https://laps.mst.edu</a:t>
            </a:r>
            <a:r>
              <a:rPr lang="en-US"/>
              <a:t> </a:t>
            </a:r>
          </a:p>
          <a:p>
            <a:pPr lvl="1"/>
            <a:r>
              <a:rPr lang="en-US"/>
              <a:t>New ticketing system – </a:t>
            </a:r>
            <a:r>
              <a:rPr lang="en-US">
                <a:hlinkClick r:id="rId3"/>
              </a:rPr>
              <a:t>https://help.mst.edu/</a:t>
            </a:r>
            <a:r>
              <a:rPr lang="en-US"/>
              <a:t> </a:t>
            </a:r>
          </a:p>
          <a:p>
            <a:pPr lvl="1"/>
            <a:r>
              <a:rPr lang="en-US"/>
              <a:t>Near future – “SECURE PODS” phase 1</a:t>
            </a:r>
          </a:p>
          <a:p>
            <a:pPr lvl="2"/>
            <a:r>
              <a:rPr lang="en-US"/>
              <a:t>more flexible network configuration</a:t>
            </a:r>
          </a:p>
          <a:p>
            <a:pPr lvl="2"/>
            <a:r>
              <a:rPr lang="en-US"/>
              <a:t>4 buildings approved</a:t>
            </a:r>
          </a:p>
        </p:txBody>
      </p:sp>
      <p:sp>
        <p:nvSpPr>
          <p:cNvPr id="4" name="Footer Placeholder 3">
            <a:extLst>
              <a:ext uri="{FF2B5EF4-FFF2-40B4-BE49-F238E27FC236}">
                <a16:creationId xmlns:a16="http://schemas.microsoft.com/office/drawing/2014/main" id="{8C39F757-232C-E978-5635-CBD1756B470F}"/>
              </a:ext>
            </a:extLst>
          </p:cNvPr>
          <p:cNvSpPr>
            <a:spLocks noGrp="1"/>
          </p:cNvSpPr>
          <p:nvPr>
            <p:ph type="ftr" sz="quarter" idx="3"/>
          </p:nvPr>
        </p:nvSpPr>
        <p:spPr/>
        <p:txBody>
          <a:bodyPr/>
          <a:lstStyle/>
          <a:p>
            <a:r>
              <a:rPr lang="en-US"/>
              <a:t>Missouri University of Science and Technology</a:t>
            </a:r>
          </a:p>
        </p:txBody>
      </p:sp>
    </p:spTree>
    <p:extLst>
      <p:ext uri="{BB962C8B-B14F-4D97-AF65-F5344CB8AC3E}">
        <p14:creationId xmlns:p14="http://schemas.microsoft.com/office/powerpoint/2010/main" val="34427356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92B6-78F8-CE7A-7141-973D52A98B23}"/>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B55CAF-BE34-C04A-F9D0-F72BE982AC73}"/>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E5B1A6ED-D098-13E4-647D-A0A18B2A0FAF}"/>
              </a:ext>
            </a:extLst>
          </p:cNvPr>
          <p:cNvSpPr>
            <a:spLocks noGrp="1"/>
          </p:cNvSpPr>
          <p:nvPr>
            <p:ph type="ctrTitle"/>
          </p:nvPr>
        </p:nvSpPr>
        <p:spPr>
          <a:xfrm>
            <a:off x="374903" y="1307592"/>
            <a:ext cx="5600893" cy="1790700"/>
          </a:xfrm>
        </p:spPr>
        <p:txBody>
          <a:bodyPr/>
          <a:lstStyle/>
          <a:p>
            <a:r>
              <a:rPr lang="en-US" dirty="0"/>
              <a:t>VII. Committee Reports</a:t>
            </a:r>
            <a:br>
              <a:rPr lang="en-US" dirty="0"/>
            </a:br>
            <a:r>
              <a:rPr lang="en-US" dirty="0"/>
              <a:t>	</a:t>
            </a:r>
            <a:r>
              <a:rPr lang="en-US" sz="3600" dirty="0"/>
              <a:t>C. Personnel</a:t>
            </a:r>
          </a:p>
        </p:txBody>
      </p:sp>
      <p:sp>
        <p:nvSpPr>
          <p:cNvPr id="5" name="Subtitle 4">
            <a:extLst>
              <a:ext uri="{FF2B5EF4-FFF2-40B4-BE49-F238E27FC236}">
                <a16:creationId xmlns:a16="http://schemas.microsoft.com/office/drawing/2014/main" id="{8A91B04C-D377-09F4-5054-C1A098F3A027}"/>
              </a:ext>
            </a:extLst>
          </p:cNvPr>
          <p:cNvSpPr>
            <a:spLocks noGrp="1"/>
          </p:cNvSpPr>
          <p:nvPr>
            <p:ph type="subTitle" idx="1"/>
          </p:nvPr>
        </p:nvSpPr>
        <p:spPr/>
        <p:txBody>
          <a:bodyPr/>
          <a:lstStyle/>
          <a:p>
            <a:r>
              <a:rPr lang="en-US" dirty="0"/>
              <a:t>         D. Westenberg</a:t>
            </a:r>
          </a:p>
        </p:txBody>
      </p:sp>
      <p:sp>
        <p:nvSpPr>
          <p:cNvPr id="3" name="Slide Number Placeholder 2">
            <a:extLst>
              <a:ext uri="{FF2B5EF4-FFF2-40B4-BE49-F238E27FC236}">
                <a16:creationId xmlns:a16="http://schemas.microsoft.com/office/drawing/2014/main" id="{E20C6EF6-EDF4-EC4B-EF28-FEF5BCF6E777}"/>
              </a:ext>
            </a:extLst>
          </p:cNvPr>
          <p:cNvSpPr>
            <a:spLocks noGrp="1"/>
          </p:cNvSpPr>
          <p:nvPr>
            <p:ph type="sldNum" sz="quarter" idx="12"/>
          </p:nvPr>
        </p:nvSpPr>
        <p:spPr/>
        <p:txBody>
          <a:bodyPr/>
          <a:lstStyle/>
          <a:p>
            <a:fld id="{1CF77CCB-A837-3E49-BD58-C1431ED74FC9}" type="slidenum">
              <a:rPr lang="en-US" smtClean="0"/>
              <a:pPr/>
              <a:t>85</a:t>
            </a:fld>
            <a:endParaRPr lang="en-US" dirty="0"/>
          </a:p>
        </p:txBody>
      </p:sp>
      <p:sp>
        <p:nvSpPr>
          <p:cNvPr id="7" name="Text Placeholder 6">
            <a:extLst>
              <a:ext uri="{FF2B5EF4-FFF2-40B4-BE49-F238E27FC236}">
                <a16:creationId xmlns:a16="http://schemas.microsoft.com/office/drawing/2014/main" id="{8068FE47-84E9-CA88-41DF-69B7344B2C0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16313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58CF-34A3-D579-13A5-864E97DD5CFC}"/>
              </a:ext>
            </a:extLst>
          </p:cNvPr>
          <p:cNvSpPr>
            <a:spLocks noGrp="1"/>
          </p:cNvSpPr>
          <p:nvPr>
            <p:ph type="title"/>
          </p:nvPr>
        </p:nvSpPr>
        <p:spPr/>
        <p:txBody>
          <a:bodyPr/>
          <a:lstStyle/>
          <a:p>
            <a:r>
              <a:rPr lang="en-US" sz="2800" dirty="0">
                <a:latin typeface="+mj-lt"/>
              </a:rPr>
              <a:t>Personnel Committee</a:t>
            </a:r>
            <a:endParaRPr lang="en-US" dirty="0"/>
          </a:p>
        </p:txBody>
      </p:sp>
      <p:sp>
        <p:nvSpPr>
          <p:cNvPr id="3" name="Content Placeholder 2">
            <a:extLst>
              <a:ext uri="{FF2B5EF4-FFF2-40B4-BE49-F238E27FC236}">
                <a16:creationId xmlns:a16="http://schemas.microsoft.com/office/drawing/2014/main" id="{716DDFFC-0120-B333-287D-EE9171F6A2A6}"/>
              </a:ext>
            </a:extLst>
          </p:cNvPr>
          <p:cNvSpPr>
            <a:spLocks noGrp="1"/>
          </p:cNvSpPr>
          <p:nvPr>
            <p:ph idx="1"/>
          </p:nvPr>
        </p:nvSpPr>
        <p:spPr/>
        <p:txBody>
          <a:bodyPr>
            <a:normAutofit/>
          </a:bodyPr>
          <a:lstStyle/>
          <a:p>
            <a:pPr marL="285750" indent="-285750">
              <a:lnSpc>
                <a:spcPct val="110000"/>
              </a:lnSpc>
              <a:spcBef>
                <a:spcPts val="0"/>
              </a:spcBef>
              <a:spcAft>
                <a:spcPts val="0"/>
              </a:spcAft>
              <a:buFont typeface="Wingdings" panose="05000000000000000000" pitchFamily="2" charset="2"/>
              <a:buChar char="Ø"/>
            </a:pPr>
            <a:r>
              <a:rPr lang="en-US" sz="2600" dirty="0"/>
              <a:t>Faculty/Staff Climate Survey</a:t>
            </a:r>
          </a:p>
          <a:p>
            <a:pPr marL="628650" lvl="1" indent="-285750">
              <a:lnSpc>
                <a:spcPct val="120000"/>
              </a:lnSpc>
              <a:spcBef>
                <a:spcPts val="0"/>
              </a:spcBef>
              <a:spcAft>
                <a:spcPts val="0"/>
              </a:spcAft>
              <a:buFont typeface="Wingdings" panose="05000000000000000000" pitchFamily="2" charset="2"/>
              <a:buChar char="Ø"/>
            </a:pPr>
            <a:r>
              <a:rPr lang="en-US" dirty="0"/>
              <a:t>Survey is open</a:t>
            </a:r>
          </a:p>
          <a:p>
            <a:pPr marL="628650" lvl="1" indent="-285750">
              <a:lnSpc>
                <a:spcPct val="120000"/>
              </a:lnSpc>
              <a:spcBef>
                <a:spcPts val="0"/>
              </a:spcBef>
              <a:spcAft>
                <a:spcPts val="0"/>
              </a:spcAft>
              <a:buFont typeface="Wingdings" panose="05000000000000000000" pitchFamily="2" charset="2"/>
              <a:buChar char="Ø"/>
            </a:pPr>
            <a:r>
              <a:rPr lang="en-US" dirty="0"/>
              <a:t>Encourage colleagues to complete</a:t>
            </a:r>
          </a:p>
          <a:p>
            <a:pPr marL="285750" indent="-285750">
              <a:lnSpc>
                <a:spcPct val="110000"/>
              </a:lnSpc>
              <a:spcBef>
                <a:spcPts val="0"/>
              </a:spcBef>
              <a:spcAft>
                <a:spcPts val="0"/>
              </a:spcAft>
              <a:buFont typeface="Wingdings" panose="05000000000000000000" pitchFamily="2" charset="2"/>
              <a:buChar char="Ø"/>
            </a:pPr>
            <a:r>
              <a:rPr lang="en-US" sz="2600" dirty="0"/>
              <a:t>Ad hoc NTT committee on Policy III-13</a:t>
            </a:r>
          </a:p>
          <a:p>
            <a:pPr marL="285750" indent="-285750">
              <a:lnSpc>
                <a:spcPct val="110000"/>
              </a:lnSpc>
              <a:spcBef>
                <a:spcPts val="0"/>
              </a:spcBef>
              <a:spcAft>
                <a:spcPts val="0"/>
              </a:spcAft>
              <a:buFont typeface="Wingdings" panose="05000000000000000000" pitchFamily="2" charset="2"/>
              <a:buChar char="Ø"/>
            </a:pPr>
            <a:r>
              <a:rPr lang="en-US" sz="2600" dirty="0"/>
              <a:t>Completed revisions of Teaching Improvement plans</a:t>
            </a:r>
          </a:p>
          <a:p>
            <a:pPr marL="628650" lvl="1" indent="-285750">
              <a:lnSpc>
                <a:spcPct val="110000"/>
              </a:lnSpc>
              <a:spcBef>
                <a:spcPts val="0"/>
              </a:spcBef>
              <a:spcAft>
                <a:spcPts val="0"/>
              </a:spcAft>
              <a:buFont typeface="Wingdings" panose="05000000000000000000" pitchFamily="2" charset="2"/>
              <a:buChar char="Ø"/>
            </a:pPr>
            <a:r>
              <a:rPr lang="en-US" dirty="0"/>
              <a:t>Discussion</a:t>
            </a:r>
          </a:p>
          <a:p>
            <a:pPr marL="628650" lvl="1" indent="-285750">
              <a:lnSpc>
                <a:spcPct val="110000"/>
              </a:lnSpc>
              <a:spcBef>
                <a:spcPts val="0"/>
              </a:spcBef>
              <a:spcAft>
                <a:spcPts val="0"/>
              </a:spcAft>
              <a:buFont typeface="Wingdings" panose="05000000000000000000" pitchFamily="2" charset="2"/>
              <a:buChar char="Ø"/>
            </a:pPr>
            <a:r>
              <a:rPr lang="en-US" dirty="0"/>
              <a:t>Next Steps</a:t>
            </a:r>
          </a:p>
          <a:p>
            <a:pPr marL="285750" indent="-285750">
              <a:lnSpc>
                <a:spcPct val="110000"/>
              </a:lnSpc>
              <a:spcBef>
                <a:spcPts val="0"/>
              </a:spcBef>
              <a:spcAft>
                <a:spcPts val="0"/>
              </a:spcAft>
              <a:buFont typeface="Wingdings" panose="05000000000000000000" pitchFamily="2" charset="2"/>
              <a:buChar char="Ø"/>
            </a:pPr>
            <a:endParaRPr lang="en-US" sz="2600" dirty="0"/>
          </a:p>
          <a:p>
            <a:endParaRPr lang="en-US" dirty="0"/>
          </a:p>
        </p:txBody>
      </p:sp>
      <p:sp>
        <p:nvSpPr>
          <p:cNvPr id="4" name="Slide Number Placeholder 3">
            <a:extLst>
              <a:ext uri="{FF2B5EF4-FFF2-40B4-BE49-F238E27FC236}">
                <a16:creationId xmlns:a16="http://schemas.microsoft.com/office/drawing/2014/main" id="{A04F0E78-9C36-9FAC-A473-2A840E8F0787}"/>
              </a:ext>
            </a:extLst>
          </p:cNvPr>
          <p:cNvSpPr>
            <a:spLocks noGrp="1"/>
          </p:cNvSpPr>
          <p:nvPr>
            <p:ph type="sldNum" sz="quarter" idx="12"/>
          </p:nvPr>
        </p:nvSpPr>
        <p:spPr/>
        <p:txBody>
          <a:bodyPr/>
          <a:lstStyle/>
          <a:p>
            <a:fld id="{1CF77CCB-A837-3E49-BD58-C1431ED74FC9}" type="slidenum">
              <a:rPr lang="en-US" smtClean="0"/>
              <a:pPr/>
              <a:t>86</a:t>
            </a:fld>
            <a:endParaRPr lang="en-US" dirty="0"/>
          </a:p>
        </p:txBody>
      </p:sp>
      <p:sp>
        <p:nvSpPr>
          <p:cNvPr id="5" name="Subtitle 4">
            <a:extLst>
              <a:ext uri="{FF2B5EF4-FFF2-40B4-BE49-F238E27FC236}">
                <a16:creationId xmlns:a16="http://schemas.microsoft.com/office/drawing/2014/main" id="{17C01CAF-3F0A-F8FA-E55A-778E6F10D899}"/>
              </a:ext>
            </a:extLst>
          </p:cNvPr>
          <p:cNvSpPr>
            <a:spLocks noGrp="1"/>
          </p:cNvSpPr>
          <p:nvPr>
            <p:ph type="subTitle" idx="13"/>
          </p:nvPr>
        </p:nvSpPr>
        <p:spPr/>
        <p:txBody>
          <a:bodyPr/>
          <a:lstStyle/>
          <a:p>
            <a:r>
              <a:rPr lang="en-US" sz="2400" dirty="0"/>
              <a:t>Dave Westenberg</a:t>
            </a:r>
          </a:p>
        </p:txBody>
      </p:sp>
      <p:pic>
        <p:nvPicPr>
          <p:cNvPr id="6" name="Picture 5" descr="A qr code on a green background&#10;&#10;AI-generated content may be incorrect.">
            <a:extLst>
              <a:ext uri="{FF2B5EF4-FFF2-40B4-BE49-F238E27FC236}">
                <a16:creationId xmlns:a16="http://schemas.microsoft.com/office/drawing/2014/main" id="{B06CE028-3D30-F33E-0092-133D95FD8A63}"/>
              </a:ext>
            </a:extLst>
          </p:cNvPr>
          <p:cNvPicPr>
            <a:picLocks noChangeAspect="1"/>
          </p:cNvPicPr>
          <p:nvPr/>
        </p:nvPicPr>
        <p:blipFill>
          <a:blip r:embed="rId2"/>
          <a:stretch>
            <a:fillRect/>
          </a:stretch>
        </p:blipFill>
        <p:spPr>
          <a:xfrm>
            <a:off x="6934200" y="274319"/>
            <a:ext cx="1944281" cy="2327247"/>
          </a:xfrm>
          <a:prstGeom prst="rect">
            <a:avLst/>
          </a:prstGeom>
        </p:spPr>
      </p:pic>
    </p:spTree>
    <p:extLst>
      <p:ext uri="{BB962C8B-B14F-4D97-AF65-F5344CB8AC3E}">
        <p14:creationId xmlns:p14="http://schemas.microsoft.com/office/powerpoint/2010/main" val="730052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F4F7B4-0FBD-1F8F-86B8-35095B029017}"/>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4FC8731A-3449-556A-5882-8E33CD575077}"/>
              </a:ext>
            </a:extLst>
          </p:cNvPr>
          <p:cNvSpPr>
            <a:spLocks noGrp="1"/>
          </p:cNvSpPr>
          <p:nvPr>
            <p:ph type="ctrTitle"/>
          </p:nvPr>
        </p:nvSpPr>
        <p:spPr>
          <a:xfrm>
            <a:off x="374903" y="1307592"/>
            <a:ext cx="5935745" cy="1790700"/>
          </a:xfrm>
        </p:spPr>
        <p:txBody>
          <a:bodyPr/>
          <a:lstStyle/>
          <a:p>
            <a:r>
              <a:rPr lang="en-US" dirty="0"/>
              <a:t>VIII. Unfinished Business</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a:t>
            </a:r>
          </a:p>
        </p:txBody>
      </p:sp>
      <p:sp>
        <p:nvSpPr>
          <p:cNvPr id="3" name="Slide Number Placeholder 2">
            <a:extLst>
              <a:ext uri="{FF2B5EF4-FFF2-40B4-BE49-F238E27FC236}">
                <a16:creationId xmlns:a16="http://schemas.microsoft.com/office/drawing/2014/main" id="{CDF8961E-F8F8-12E1-9C47-F134E30554AD}"/>
              </a:ext>
            </a:extLst>
          </p:cNvPr>
          <p:cNvSpPr>
            <a:spLocks noGrp="1"/>
          </p:cNvSpPr>
          <p:nvPr>
            <p:ph type="sldNum" sz="quarter" idx="12"/>
          </p:nvPr>
        </p:nvSpPr>
        <p:spPr/>
        <p:txBody>
          <a:bodyPr/>
          <a:lstStyle/>
          <a:p>
            <a:fld id="{1CF77CCB-A837-3E49-BD58-C1431ED74FC9}" type="slidenum">
              <a:rPr lang="en-US" smtClean="0"/>
              <a:pPr/>
              <a:t>87</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908987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7F5E2C9-AC5F-8377-78AE-CE611E111127}"/>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CFEFDEFA-6E51-1B59-6441-31D5A99DB95B}"/>
              </a:ext>
            </a:extLst>
          </p:cNvPr>
          <p:cNvSpPr>
            <a:spLocks noGrp="1"/>
          </p:cNvSpPr>
          <p:nvPr>
            <p:ph type="ctrTitle"/>
          </p:nvPr>
        </p:nvSpPr>
        <p:spPr/>
        <p:txBody>
          <a:bodyPr/>
          <a:lstStyle/>
          <a:p>
            <a:r>
              <a:rPr lang="en-US" dirty="0"/>
              <a:t>IX. New Business</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D. Westenberg</a:t>
            </a:r>
          </a:p>
        </p:txBody>
      </p:sp>
      <p:sp>
        <p:nvSpPr>
          <p:cNvPr id="3" name="Slide Number Placeholder 2">
            <a:extLst>
              <a:ext uri="{FF2B5EF4-FFF2-40B4-BE49-F238E27FC236}">
                <a16:creationId xmlns:a16="http://schemas.microsoft.com/office/drawing/2014/main" id="{7F84C0BF-9677-D764-350C-D130FEE0A401}"/>
              </a:ext>
            </a:extLst>
          </p:cNvPr>
          <p:cNvSpPr>
            <a:spLocks noGrp="1"/>
          </p:cNvSpPr>
          <p:nvPr>
            <p:ph type="sldNum" sz="quarter" idx="12"/>
          </p:nvPr>
        </p:nvSpPr>
        <p:spPr/>
        <p:txBody>
          <a:bodyPr/>
          <a:lstStyle/>
          <a:p>
            <a:fld id="{1CF77CCB-A837-3E49-BD58-C1431ED74FC9}" type="slidenum">
              <a:rPr lang="en-US" smtClean="0"/>
              <a:pPr/>
              <a:t>88</a:t>
            </a:fld>
            <a:endParaRPr lang="en-US" dirty="0"/>
          </a:p>
        </p:txBody>
      </p:sp>
      <p:sp>
        <p:nvSpPr>
          <p:cNvPr id="7" name="Text Placeholder 6">
            <a:extLst>
              <a:ext uri="{FF2B5EF4-FFF2-40B4-BE49-F238E27FC236}">
                <a16:creationId xmlns:a16="http://schemas.microsoft.com/office/drawing/2014/main" id="{89FB70D5-347D-6570-D3B0-C13B72F5050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438368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1266-7103-0200-A41C-C2CC68D95F90}"/>
              </a:ext>
            </a:extLst>
          </p:cNvPr>
          <p:cNvSpPr>
            <a:spLocks noGrp="1"/>
          </p:cNvSpPr>
          <p:nvPr>
            <p:ph type="ctrTitle"/>
          </p:nvPr>
        </p:nvSpPr>
        <p:spPr/>
        <p:txBody>
          <a:bodyPr anchor="b">
            <a:normAutofit/>
          </a:bodyPr>
          <a:lstStyle/>
          <a:p>
            <a:pPr algn="r"/>
            <a:r>
              <a:rPr lang="en-US" sz="5550"/>
              <a:t>Committee and Officer Elections</a:t>
            </a:r>
          </a:p>
        </p:txBody>
      </p:sp>
      <p:sp>
        <p:nvSpPr>
          <p:cNvPr id="3" name="Subtitle 2">
            <a:extLst>
              <a:ext uri="{FF2B5EF4-FFF2-40B4-BE49-F238E27FC236}">
                <a16:creationId xmlns:a16="http://schemas.microsoft.com/office/drawing/2014/main" id="{C28ECA6C-3877-2AB8-3FB8-0538B8E9F644}"/>
              </a:ext>
            </a:extLst>
          </p:cNvPr>
          <p:cNvSpPr>
            <a:spLocks noGrp="1"/>
          </p:cNvSpPr>
          <p:nvPr>
            <p:ph type="subTitle" idx="1"/>
          </p:nvPr>
        </p:nvSpPr>
        <p:spPr/>
        <p:txBody>
          <a:bodyPr anchor="t">
            <a:normAutofit/>
          </a:bodyPr>
          <a:lstStyle/>
          <a:p>
            <a:pPr algn="r"/>
            <a:r>
              <a:rPr lang="en-US" dirty="0"/>
              <a:t>April 24, 2025</a:t>
            </a:r>
            <a:endParaRPr lang="en-US"/>
          </a:p>
        </p:txBody>
      </p:sp>
      <p:sp>
        <p:nvSpPr>
          <p:cNvPr id="4" name="Text Placeholder 3">
            <a:extLst>
              <a:ext uri="{FF2B5EF4-FFF2-40B4-BE49-F238E27FC236}">
                <a16:creationId xmlns:a16="http://schemas.microsoft.com/office/drawing/2014/main" id="{1FDB663B-D751-8E3B-C51E-5E8495449A8F}"/>
              </a:ext>
            </a:extLst>
          </p:cNvPr>
          <p:cNvSpPr>
            <a:spLocks noGrp="1"/>
          </p:cNvSpPr>
          <p:nvPr>
            <p:ph type="body" sz="quarter" idx="10"/>
          </p:nvPr>
        </p:nvSpPr>
        <p:spPr/>
        <p:txBody>
          <a:bodyPr/>
          <a:lstStyle/>
          <a:p>
            <a:endParaRPr lang="en-US"/>
          </a:p>
        </p:txBody>
      </p:sp>
      <p:pic>
        <p:nvPicPr>
          <p:cNvPr id="6" name="Picture Placeholder 5">
            <a:extLst>
              <a:ext uri="{FF2B5EF4-FFF2-40B4-BE49-F238E27FC236}">
                <a16:creationId xmlns:a16="http://schemas.microsoft.com/office/drawing/2014/main" id="{BC931FAA-6596-565C-6D7E-8549CDA43CAA}"/>
              </a:ext>
            </a:extLst>
          </p:cNvPr>
          <p:cNvPicPr>
            <a:picLocks noGrp="1" noChangeAspect="1"/>
          </p:cNvPicPr>
          <p:nvPr>
            <p:ph type="pic" sz="quarter" idx="11"/>
          </p:nvPr>
        </p:nvPicPr>
        <p:blipFill>
          <a:blip r:embed="rId2"/>
          <a:srcRect l="21649" r="21649"/>
          <a:stretch>
            <a:fillRect/>
          </a:stretch>
        </p:blipFill>
        <p:spPr>
          <a:xfrm>
            <a:off x="6045200" y="0"/>
            <a:ext cx="3098800" cy="5143500"/>
          </a:xfrm>
          <a:prstGeom prst="rect">
            <a:avLst/>
          </a:prstGeom>
        </p:spPr>
      </p:pic>
    </p:spTree>
    <p:extLst>
      <p:ext uri="{BB962C8B-B14F-4D97-AF65-F5344CB8AC3E}">
        <p14:creationId xmlns:p14="http://schemas.microsoft.com/office/powerpoint/2010/main" val="19314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625C-B48F-3957-1F35-FE157347E8E0}"/>
              </a:ext>
            </a:extLst>
          </p:cNvPr>
          <p:cNvSpPr>
            <a:spLocks noGrp="1"/>
          </p:cNvSpPr>
          <p:nvPr>
            <p:ph type="title"/>
          </p:nvPr>
        </p:nvSpPr>
        <p:spPr/>
        <p:txBody>
          <a:bodyPr/>
          <a:lstStyle/>
          <a:p>
            <a:r>
              <a:rPr lang="en-US" sz="3200" dirty="0">
                <a:latin typeface="+mj-lt"/>
              </a:rPr>
              <a:t>Campus Matters</a:t>
            </a:r>
            <a:endParaRPr lang="en-US" dirty="0"/>
          </a:p>
        </p:txBody>
      </p:sp>
      <p:sp>
        <p:nvSpPr>
          <p:cNvPr id="3" name="Content Placeholder 2">
            <a:extLst>
              <a:ext uri="{FF2B5EF4-FFF2-40B4-BE49-F238E27FC236}">
                <a16:creationId xmlns:a16="http://schemas.microsoft.com/office/drawing/2014/main" id="{0204CED4-A50A-05BB-0596-ABD5E5E9AB97}"/>
              </a:ext>
            </a:extLst>
          </p:cNvPr>
          <p:cNvSpPr>
            <a:spLocks noGrp="1"/>
          </p:cNvSpPr>
          <p:nvPr>
            <p:ph idx="1"/>
          </p:nvPr>
        </p:nvSpPr>
        <p:spPr/>
        <p:txBody>
          <a:bodyPr>
            <a:normAutofit/>
          </a:bodyPr>
          <a:lstStyle/>
          <a:p>
            <a:pPr marL="285750" indent="-285750">
              <a:lnSpc>
                <a:spcPct val="120000"/>
              </a:lnSpc>
              <a:spcBef>
                <a:spcPts val="0"/>
              </a:spcBef>
              <a:spcAft>
                <a:spcPts val="0"/>
              </a:spcAft>
              <a:buFont typeface="Wingdings" panose="05000000000000000000" pitchFamily="2" charset="2"/>
              <a:buChar char="Ø"/>
            </a:pPr>
            <a:r>
              <a:rPr lang="en-US" dirty="0"/>
              <a:t>See Miner Momentum for topics discussed</a:t>
            </a:r>
          </a:p>
          <a:p>
            <a:pPr marL="285750" indent="-285750">
              <a:lnSpc>
                <a:spcPct val="120000"/>
              </a:lnSpc>
              <a:spcBef>
                <a:spcPts val="0"/>
              </a:spcBef>
              <a:spcAft>
                <a:spcPts val="0"/>
              </a:spcAft>
              <a:buFont typeface="Wingdings" panose="05000000000000000000" pitchFamily="2" charset="2"/>
              <a:buChar char="Ø"/>
            </a:pPr>
            <a:r>
              <a:rPr lang="en-US" dirty="0"/>
              <a:t>Updates on enrollment – still positive</a:t>
            </a:r>
          </a:p>
          <a:p>
            <a:pPr marL="285750" indent="-285750">
              <a:lnSpc>
                <a:spcPct val="120000"/>
              </a:lnSpc>
              <a:spcBef>
                <a:spcPts val="0"/>
              </a:spcBef>
              <a:spcAft>
                <a:spcPts val="0"/>
              </a:spcAft>
              <a:buFont typeface="Wingdings" panose="05000000000000000000" pitchFamily="2" charset="2"/>
              <a:buChar char="Ø"/>
            </a:pPr>
            <a:r>
              <a:rPr lang="en-US" dirty="0"/>
              <a:t>Library overview</a:t>
            </a:r>
          </a:p>
          <a:p>
            <a:pPr marL="285750" indent="-285750">
              <a:lnSpc>
                <a:spcPct val="120000"/>
              </a:lnSpc>
              <a:spcBef>
                <a:spcPts val="0"/>
              </a:spcBef>
              <a:spcAft>
                <a:spcPts val="0"/>
              </a:spcAft>
              <a:buFont typeface="Wingdings" panose="05000000000000000000" pitchFamily="2" charset="2"/>
              <a:buChar char="Ø"/>
            </a:pPr>
            <a:r>
              <a:rPr lang="en-US" dirty="0"/>
              <a:t>Campus master plan update for residential life</a:t>
            </a:r>
          </a:p>
          <a:p>
            <a:pPr marL="285750" indent="-285750">
              <a:lnSpc>
                <a:spcPct val="120000"/>
              </a:lnSpc>
              <a:spcBef>
                <a:spcPts val="0"/>
              </a:spcBef>
              <a:spcAft>
                <a:spcPts val="0"/>
              </a:spcAft>
              <a:buFont typeface="Wingdings" panose="05000000000000000000" pitchFamily="2" charset="2"/>
              <a:buChar char="Ø"/>
            </a:pPr>
            <a:r>
              <a:rPr lang="en-US" dirty="0"/>
              <a:t>Advising </a:t>
            </a:r>
            <a:r>
              <a:rPr lang="en-US"/>
              <a:t>structure updates </a:t>
            </a:r>
            <a:endParaRPr lang="en-US" dirty="0"/>
          </a:p>
          <a:p>
            <a:endParaRPr lang="en-US" dirty="0"/>
          </a:p>
        </p:txBody>
      </p:sp>
      <p:sp>
        <p:nvSpPr>
          <p:cNvPr id="4" name="Slide Number Placeholder 3">
            <a:extLst>
              <a:ext uri="{FF2B5EF4-FFF2-40B4-BE49-F238E27FC236}">
                <a16:creationId xmlns:a16="http://schemas.microsoft.com/office/drawing/2014/main" id="{5DD7E347-E599-1ED3-DC88-6EA6127EB621}"/>
              </a:ext>
            </a:extLst>
          </p:cNvPr>
          <p:cNvSpPr>
            <a:spLocks noGrp="1"/>
          </p:cNvSpPr>
          <p:nvPr>
            <p:ph type="sldNum" sz="quarter" idx="12"/>
          </p:nvPr>
        </p:nvSpPr>
        <p:spPr/>
        <p:txBody>
          <a:bodyPr/>
          <a:lstStyle/>
          <a:p>
            <a:fld id="{1CF77CCB-A837-3E49-BD58-C1431ED74FC9}" type="slidenum">
              <a:rPr lang="en-US" smtClean="0"/>
              <a:pPr/>
              <a:t>9</a:t>
            </a:fld>
            <a:endParaRPr lang="en-US" dirty="0"/>
          </a:p>
        </p:txBody>
      </p:sp>
      <p:sp>
        <p:nvSpPr>
          <p:cNvPr id="5" name="Subtitle 4">
            <a:extLst>
              <a:ext uri="{FF2B5EF4-FFF2-40B4-BE49-F238E27FC236}">
                <a16:creationId xmlns:a16="http://schemas.microsoft.com/office/drawing/2014/main" id="{9326F845-316C-81DF-9EDD-F23478812147}"/>
              </a:ext>
            </a:extLst>
          </p:cNvPr>
          <p:cNvSpPr>
            <a:spLocks noGrp="1"/>
          </p:cNvSpPr>
          <p:nvPr>
            <p:ph type="subTitle" idx="13"/>
          </p:nvPr>
        </p:nvSpPr>
        <p:spPr/>
        <p:txBody>
          <a:bodyPr/>
          <a:lstStyle/>
          <a:p>
            <a:r>
              <a:rPr lang="en-US" sz="2400" dirty="0"/>
              <a:t>Leadership Meetings</a:t>
            </a:r>
          </a:p>
          <a:p>
            <a:endParaRPr lang="en-US" dirty="0"/>
          </a:p>
        </p:txBody>
      </p:sp>
    </p:spTree>
    <p:extLst>
      <p:ext uri="{BB962C8B-B14F-4D97-AF65-F5344CB8AC3E}">
        <p14:creationId xmlns:p14="http://schemas.microsoft.com/office/powerpoint/2010/main" val="26843291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029D-5E9F-A4B5-9907-D37193E90EBB}"/>
              </a:ext>
            </a:extLst>
          </p:cNvPr>
          <p:cNvSpPr>
            <a:spLocks noGrp="1"/>
          </p:cNvSpPr>
          <p:nvPr>
            <p:ph type="title"/>
          </p:nvPr>
        </p:nvSpPr>
        <p:spPr>
          <a:xfrm>
            <a:off x="4776952" y="274320"/>
            <a:ext cx="3973856" cy="399137"/>
          </a:xfrm>
        </p:spPr>
        <p:txBody>
          <a:bodyPr>
            <a:normAutofit fontScale="90000"/>
          </a:bodyPr>
          <a:lstStyle/>
          <a:p>
            <a:r>
              <a:rPr lang="en-US" dirty="0"/>
              <a:t>Faculty Senate Parliamentarian</a:t>
            </a:r>
          </a:p>
        </p:txBody>
      </p:sp>
      <p:sp>
        <p:nvSpPr>
          <p:cNvPr id="3" name="Content Placeholder 2">
            <a:extLst>
              <a:ext uri="{FF2B5EF4-FFF2-40B4-BE49-F238E27FC236}">
                <a16:creationId xmlns:a16="http://schemas.microsoft.com/office/drawing/2014/main" id="{2C2D0EEF-1A72-47F0-9A0E-591AD363C5FA}"/>
              </a:ext>
            </a:extLst>
          </p:cNvPr>
          <p:cNvSpPr>
            <a:spLocks noGrp="1"/>
          </p:cNvSpPr>
          <p:nvPr>
            <p:ph idx="1"/>
          </p:nvPr>
        </p:nvSpPr>
        <p:spPr>
          <a:xfrm>
            <a:off x="4871544" y="1314083"/>
            <a:ext cx="3879263" cy="2999651"/>
          </a:xfrm>
        </p:spPr>
        <p:txBody>
          <a:bodyPr>
            <a:normAutofit/>
          </a:bodyPr>
          <a:lstStyle/>
          <a:p>
            <a:r>
              <a:rPr lang="en-US" sz="1500" dirty="0"/>
              <a:t>The Parliamentarian makes recommendations to the President (or his/her/their delegate) on questions of parliamentary procedure for the Faculty Senate.</a:t>
            </a:r>
          </a:p>
          <a:p>
            <a:r>
              <a:rPr lang="en-US" sz="1500" dirty="0"/>
              <a:t>Have shifted this to a 3-year term that we re-approve each year.</a:t>
            </a:r>
          </a:p>
        </p:txBody>
      </p:sp>
      <p:sp>
        <p:nvSpPr>
          <p:cNvPr id="7" name="Subtitle 6">
            <a:extLst>
              <a:ext uri="{FF2B5EF4-FFF2-40B4-BE49-F238E27FC236}">
                <a16:creationId xmlns:a16="http://schemas.microsoft.com/office/drawing/2014/main" id="{4BC46025-4947-73C9-7964-29F8CD4E1E98}"/>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pic>
        <p:nvPicPr>
          <p:cNvPr id="5" name="Picture 4" descr="Hotel bell">
            <a:extLst>
              <a:ext uri="{FF2B5EF4-FFF2-40B4-BE49-F238E27FC236}">
                <a16:creationId xmlns:a16="http://schemas.microsoft.com/office/drawing/2014/main" id="{E8255DD8-E42B-2F0C-627A-1737A1DA4EED}"/>
              </a:ext>
            </a:extLst>
          </p:cNvPr>
          <p:cNvPicPr>
            <a:picLocks noChangeAspect="1"/>
          </p:cNvPicPr>
          <p:nvPr/>
        </p:nvPicPr>
        <p:blipFill>
          <a:blip r:embed="rId2"/>
          <a:srcRect l="40467" r="-1" b="-1"/>
          <a:stretch/>
        </p:blipFill>
        <p:spPr>
          <a:xfrm>
            <a:off x="15" y="-15759"/>
            <a:ext cx="4587412" cy="515925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7861554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Faculty Senate Parliamentarian</a:t>
            </a:r>
            <a:br>
              <a:rPr lang="en-US" dirty="0"/>
            </a:br>
            <a:r>
              <a:rPr lang="en-US" sz="2700" dirty="0"/>
              <a:t>Electing 1 for the 4th year of a 3-year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385763" indent="-385763">
              <a:buFont typeface="Arial" panose="020B0604020202020204" pitchFamily="34" charset="0"/>
              <a:buAutoNum type="alphaUcPeriod"/>
            </a:pPr>
            <a:r>
              <a:rPr lang="en-US" dirty="0"/>
              <a:t>Mike Gosnell (</a:t>
            </a:r>
            <a:r>
              <a:rPr lang="en-US" dirty="0" err="1"/>
              <a:t>CompSci</a:t>
            </a:r>
            <a:r>
              <a:rPr lang="en-US" dirty="0"/>
              <a:t>)</a:t>
            </a:r>
          </a:p>
        </p:txBody>
      </p:sp>
      <p:sp>
        <p:nvSpPr>
          <p:cNvPr id="5" name="TPPolling" title="Polling Shape">
            <a:extLst>
              <a:ext uri="{FF2B5EF4-FFF2-40B4-BE49-F238E27FC236}">
                <a16:creationId xmlns:a16="http://schemas.microsoft.com/office/drawing/2014/main" id="{37BA1B32-BE5E-F5EC-4BF0-EB3BC00AFA46}"/>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72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93B5-1570-3862-F487-D66CFF00661C}"/>
              </a:ext>
            </a:extLst>
          </p:cNvPr>
          <p:cNvSpPr>
            <a:spLocks noGrp="1"/>
          </p:cNvSpPr>
          <p:nvPr>
            <p:ph type="title"/>
          </p:nvPr>
        </p:nvSpPr>
        <p:spPr/>
        <p:txBody>
          <a:bodyPr>
            <a:normAutofit fontScale="90000"/>
          </a:bodyPr>
          <a:lstStyle/>
          <a:p>
            <a:r>
              <a:rPr lang="en-US" dirty="0"/>
              <a:t>Faculty Senate Secretary</a:t>
            </a:r>
          </a:p>
        </p:txBody>
      </p:sp>
      <p:sp>
        <p:nvSpPr>
          <p:cNvPr id="3" name="Content Placeholder 2">
            <a:extLst>
              <a:ext uri="{FF2B5EF4-FFF2-40B4-BE49-F238E27FC236}">
                <a16:creationId xmlns:a16="http://schemas.microsoft.com/office/drawing/2014/main" id="{0B0047A8-61A9-3EFA-5911-621FC5C314A2}"/>
              </a:ext>
            </a:extLst>
          </p:cNvPr>
          <p:cNvSpPr>
            <a:spLocks noGrp="1"/>
          </p:cNvSpPr>
          <p:nvPr>
            <p:ph idx="1"/>
          </p:nvPr>
        </p:nvSpPr>
        <p:spPr>
          <a:xfrm>
            <a:off x="393192" y="1314083"/>
            <a:ext cx="4178808" cy="2999651"/>
          </a:xfrm>
        </p:spPr>
        <p:txBody>
          <a:bodyPr>
            <a:normAutofit/>
          </a:bodyPr>
          <a:lstStyle/>
          <a:p>
            <a:r>
              <a:rPr lang="en-US" sz="1500" dirty="0"/>
              <a:t>The Secretary is responsible for all records, minutes, resolutions, and correspondence of the Faculty Senate. The Secretary supervises the publications of the agenda and the minutes of the meetings. The minutes shall be distributed by the Secretary of the Faculty Senate to all members of the General Faculty within ten (10) school days after the meeting.</a:t>
            </a:r>
          </a:p>
          <a:p>
            <a:r>
              <a:rPr lang="en-US" sz="1500" dirty="0"/>
              <a:t>Member of RP&amp;A</a:t>
            </a:r>
          </a:p>
          <a:p>
            <a:r>
              <a:rPr lang="en-US" sz="1500" dirty="0"/>
              <a:t>Often becomes President-Elect </a:t>
            </a:r>
          </a:p>
        </p:txBody>
      </p:sp>
      <p:sp>
        <p:nvSpPr>
          <p:cNvPr id="4" name="Subtitle 3">
            <a:extLst>
              <a:ext uri="{FF2B5EF4-FFF2-40B4-BE49-F238E27FC236}">
                <a16:creationId xmlns:a16="http://schemas.microsoft.com/office/drawing/2014/main" id="{01B03488-A549-388E-999A-A5CDE3E8263A}"/>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pic>
        <p:nvPicPr>
          <p:cNvPr id="5" name="Picture 4" descr="Man writing on music sheet">
            <a:extLst>
              <a:ext uri="{FF2B5EF4-FFF2-40B4-BE49-F238E27FC236}">
                <a16:creationId xmlns:a16="http://schemas.microsoft.com/office/drawing/2014/main" id="{3CF73E7F-8EE1-8255-7AB2-DB8D4796B0E1}"/>
              </a:ext>
            </a:extLst>
          </p:cNvPr>
          <p:cNvPicPr>
            <a:picLocks noChangeAspect="1"/>
          </p:cNvPicPr>
          <p:nvPr/>
        </p:nvPicPr>
        <p:blipFill>
          <a:blip r:embed="rId2"/>
          <a:srcRect l="23047" r="18916"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604769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Faculty Senate Secretary</a:t>
            </a:r>
            <a:br>
              <a:rPr lang="en-US" dirty="0"/>
            </a:br>
            <a:r>
              <a:rPr lang="en-US" sz="2700" dirty="0"/>
              <a:t>Electing 1 for a 1-year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457200" indent="-457200">
              <a:buFont typeface="Arial" panose="020B0604020202020204" pitchFamily="34" charset="0"/>
              <a:buAutoNum type="alphaUcPeriod"/>
            </a:pPr>
            <a:r>
              <a:rPr lang="en-US" dirty="0"/>
              <a:t>Frank (</a:t>
            </a:r>
            <a:r>
              <a:rPr lang="en-US" dirty="0" err="1"/>
              <a:t>Daoru</a:t>
            </a:r>
            <a:r>
              <a:rPr lang="en-US" dirty="0"/>
              <a:t>) Han (MAE)</a:t>
            </a:r>
          </a:p>
        </p:txBody>
      </p:sp>
      <p:sp>
        <p:nvSpPr>
          <p:cNvPr id="5" name="TPPolling" title="Polling Shape">
            <a:extLst>
              <a:ext uri="{FF2B5EF4-FFF2-40B4-BE49-F238E27FC236}">
                <a16:creationId xmlns:a16="http://schemas.microsoft.com/office/drawing/2014/main" id="{87AD74D2-392F-94B4-0B32-B5D971BDAF61}"/>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26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8F7D-2161-DC58-E374-F5DC4C22B3D6}"/>
              </a:ext>
            </a:extLst>
          </p:cNvPr>
          <p:cNvSpPr>
            <a:spLocks noGrp="1"/>
          </p:cNvSpPr>
          <p:nvPr>
            <p:ph type="title"/>
          </p:nvPr>
        </p:nvSpPr>
        <p:spPr>
          <a:xfrm>
            <a:off x="4816366" y="274320"/>
            <a:ext cx="3934442" cy="399137"/>
          </a:xfrm>
        </p:spPr>
        <p:txBody>
          <a:bodyPr>
            <a:normAutofit fontScale="90000"/>
          </a:bodyPr>
          <a:lstStyle/>
          <a:p>
            <a:r>
              <a:rPr lang="en-US" dirty="0"/>
              <a:t>Faculty Senate President-Elect</a:t>
            </a:r>
          </a:p>
        </p:txBody>
      </p:sp>
      <p:sp>
        <p:nvSpPr>
          <p:cNvPr id="3" name="Content Placeholder 2">
            <a:extLst>
              <a:ext uri="{FF2B5EF4-FFF2-40B4-BE49-F238E27FC236}">
                <a16:creationId xmlns:a16="http://schemas.microsoft.com/office/drawing/2014/main" id="{6A624DF5-29E7-54A4-D05E-371B4BEDDDB0}"/>
              </a:ext>
            </a:extLst>
          </p:cNvPr>
          <p:cNvSpPr>
            <a:spLocks noGrp="1"/>
          </p:cNvSpPr>
          <p:nvPr>
            <p:ph idx="1"/>
          </p:nvPr>
        </p:nvSpPr>
        <p:spPr>
          <a:xfrm>
            <a:off x="4816366" y="1314083"/>
            <a:ext cx="3934442" cy="2999651"/>
          </a:xfrm>
        </p:spPr>
        <p:txBody>
          <a:bodyPr>
            <a:normAutofit/>
          </a:bodyPr>
          <a:lstStyle/>
          <a:p>
            <a:r>
              <a:rPr lang="en-US" sz="1500" dirty="0"/>
              <a:t>The President-Elect serves in the capacity of the President during the latter's absence, or upon the President's request. The President-Elect is also an assistant to the President.</a:t>
            </a:r>
          </a:p>
          <a:p>
            <a:endParaRPr lang="en-US" sz="1500" dirty="0"/>
          </a:p>
        </p:txBody>
      </p:sp>
      <p:sp>
        <p:nvSpPr>
          <p:cNvPr id="4" name="Subtitle 3">
            <a:extLst>
              <a:ext uri="{FF2B5EF4-FFF2-40B4-BE49-F238E27FC236}">
                <a16:creationId xmlns:a16="http://schemas.microsoft.com/office/drawing/2014/main" id="{267E6F37-723C-D7A6-77B9-B60C9DBB4DBB}"/>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pic>
        <p:nvPicPr>
          <p:cNvPr id="5" name="Picture 4" descr="Front steps and columns of a majestic city building">
            <a:extLst>
              <a:ext uri="{FF2B5EF4-FFF2-40B4-BE49-F238E27FC236}">
                <a16:creationId xmlns:a16="http://schemas.microsoft.com/office/drawing/2014/main" id="{090694DA-89BF-9363-2939-47D5E60C04E7}"/>
              </a:ext>
            </a:extLst>
          </p:cNvPr>
          <p:cNvPicPr>
            <a:picLocks noChangeAspect="1"/>
          </p:cNvPicPr>
          <p:nvPr/>
        </p:nvPicPr>
        <p:blipFill>
          <a:blip r:embed="rId2"/>
          <a:srcRect l="19059" r="21407" b="-1"/>
          <a:stretch/>
        </p:blipFill>
        <p:spPr>
          <a:xfrm>
            <a:off x="15" y="7"/>
            <a:ext cx="4587412" cy="514349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8854982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Faculty Senate President-Elect</a:t>
            </a:r>
            <a:br>
              <a:rPr lang="en-US" dirty="0"/>
            </a:br>
            <a:r>
              <a:rPr lang="en-US" sz="2700" dirty="0"/>
              <a:t>Electing 1 to a 1-year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457200" indent="-457200">
              <a:buFont typeface="Arial" panose="020B0604020202020204" pitchFamily="34" charset="0"/>
              <a:buAutoNum type="alphaUcPeriod"/>
            </a:pPr>
            <a:r>
              <a:rPr lang="en-US" dirty="0"/>
              <a:t>Joshua Schlegel (</a:t>
            </a:r>
            <a:r>
              <a:rPr lang="en-US" dirty="0" err="1"/>
              <a:t>NERdS</a:t>
            </a:r>
            <a:r>
              <a:rPr lang="en-US" dirty="0"/>
              <a:t>)</a:t>
            </a:r>
          </a:p>
        </p:txBody>
      </p:sp>
      <p:sp>
        <p:nvSpPr>
          <p:cNvPr id="5" name="TPPolling" title="Polling Shape">
            <a:extLst>
              <a:ext uri="{FF2B5EF4-FFF2-40B4-BE49-F238E27FC236}">
                <a16:creationId xmlns:a16="http://schemas.microsoft.com/office/drawing/2014/main" id="{B8325F26-0F34-18D1-BB3A-9B49E810104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968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82381-FD92-CB22-4FD4-631E1B736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18243-1995-B6D7-584D-72F7C628A085}"/>
              </a:ext>
            </a:extLst>
          </p:cNvPr>
          <p:cNvSpPr>
            <a:spLocks noGrp="1"/>
          </p:cNvSpPr>
          <p:nvPr>
            <p:ph type="title"/>
          </p:nvPr>
        </p:nvSpPr>
        <p:spPr/>
        <p:txBody>
          <a:bodyPr>
            <a:normAutofit fontScale="90000"/>
          </a:bodyPr>
          <a:lstStyle/>
          <a:p>
            <a:r>
              <a:rPr lang="en-US" dirty="0"/>
              <a:t>Faculty Senate President</a:t>
            </a:r>
          </a:p>
        </p:txBody>
      </p:sp>
      <p:sp>
        <p:nvSpPr>
          <p:cNvPr id="3" name="Content Placeholder 2">
            <a:extLst>
              <a:ext uri="{FF2B5EF4-FFF2-40B4-BE49-F238E27FC236}">
                <a16:creationId xmlns:a16="http://schemas.microsoft.com/office/drawing/2014/main" id="{B81E018B-3EEB-7768-BAE0-1FA8FC5B44AD}"/>
              </a:ext>
            </a:extLst>
          </p:cNvPr>
          <p:cNvSpPr>
            <a:spLocks noGrp="1"/>
          </p:cNvSpPr>
          <p:nvPr>
            <p:ph idx="1"/>
          </p:nvPr>
        </p:nvSpPr>
        <p:spPr>
          <a:xfrm>
            <a:off x="393192" y="1314083"/>
            <a:ext cx="4078897" cy="2999651"/>
          </a:xfrm>
        </p:spPr>
        <p:txBody>
          <a:bodyPr>
            <a:normAutofit/>
          </a:bodyPr>
          <a:lstStyle/>
          <a:p>
            <a:r>
              <a:rPr lang="en-US" sz="1500" dirty="0"/>
              <a:t>The President presides at the meetings of the Faculty Senate. The President is the official spokesperson of the Faculty Senate and maintains open communications with the faculty, administration, staff, and students. The President is responsible for supervising all authority delegated by the Faculty Senate and for executing the decisions made by the Faculty Senate.</a:t>
            </a:r>
          </a:p>
          <a:p>
            <a:endParaRPr lang="en-US" sz="1500" dirty="0"/>
          </a:p>
        </p:txBody>
      </p:sp>
      <p:sp>
        <p:nvSpPr>
          <p:cNvPr id="4" name="Subtitle 3">
            <a:extLst>
              <a:ext uri="{FF2B5EF4-FFF2-40B4-BE49-F238E27FC236}">
                <a16:creationId xmlns:a16="http://schemas.microsoft.com/office/drawing/2014/main" id="{F8E9BDAA-9C41-E8D8-4961-DF7C6A1BCBED}"/>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pic>
        <p:nvPicPr>
          <p:cNvPr id="5" name="Picture 4" descr="Front steps and columns of a majestic city building">
            <a:extLst>
              <a:ext uri="{FF2B5EF4-FFF2-40B4-BE49-F238E27FC236}">
                <a16:creationId xmlns:a16="http://schemas.microsoft.com/office/drawing/2014/main" id="{4046F84C-99EA-17D1-5B55-7B8200CB07EC}"/>
              </a:ext>
            </a:extLst>
          </p:cNvPr>
          <p:cNvPicPr>
            <a:picLocks noChangeAspect="1"/>
          </p:cNvPicPr>
          <p:nvPr/>
        </p:nvPicPr>
        <p:blipFill>
          <a:blip r:embed="rId2"/>
          <a:srcRect l="19808" r="22155" b="-1"/>
          <a:stretch/>
        </p:blipFill>
        <p:spPr>
          <a:xfrm>
            <a:off x="4671912" y="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749657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0374912E-8579-7140-C9DD-A6915C6DA657}"/>
              </a:ext>
            </a:extLst>
          </p:cNvPr>
          <p:cNvSpPr>
            <a:spLocks noGrp="1"/>
          </p:cNvSpPr>
          <p:nvPr>
            <p:ph type="title"/>
          </p:nvPr>
        </p:nvSpPr>
        <p:spPr/>
        <p:txBody>
          <a:bodyPr>
            <a:normAutofit fontScale="90000"/>
          </a:bodyPr>
          <a:lstStyle/>
          <a:p>
            <a:r>
              <a:rPr lang="en-US" dirty="0"/>
              <a:t>Faculty Senate President</a:t>
            </a:r>
            <a:br>
              <a:rPr lang="en-US" dirty="0"/>
            </a:br>
            <a:r>
              <a:rPr lang="en-US" sz="2700" dirty="0"/>
              <a:t>Electing 1 to a 1-year term</a:t>
            </a:r>
            <a:endParaRPr lang="en-US" dirty="0"/>
          </a:p>
        </p:txBody>
      </p:sp>
      <p:sp>
        <p:nvSpPr>
          <p:cNvPr id="3" name="TPAnswers" title="Answer Text">
            <a:extLst>
              <a:ext uri="{FF2B5EF4-FFF2-40B4-BE49-F238E27FC236}">
                <a16:creationId xmlns:a16="http://schemas.microsoft.com/office/drawing/2014/main" id="{B9121324-2CDF-020F-FD3D-2C0E115F88E2}"/>
              </a:ext>
            </a:extLst>
          </p:cNvPr>
          <p:cNvSpPr>
            <a:spLocks noGrp="1"/>
          </p:cNvSpPr>
          <p:nvPr>
            <p:ph idx="1"/>
            <p:custDataLst>
              <p:tags r:id="rId2"/>
            </p:custDataLst>
          </p:nvPr>
        </p:nvSpPr>
        <p:spPr/>
        <p:txBody>
          <a:bodyPr/>
          <a:lstStyle/>
          <a:p>
            <a:pPr marL="457200" indent="-457200">
              <a:buFont typeface="Arial" panose="020B0604020202020204" pitchFamily="34" charset="0"/>
              <a:buAutoNum type="alphaUcPeriod"/>
            </a:pPr>
            <a:r>
              <a:rPr lang="en-US" dirty="0"/>
              <a:t>Paul </a:t>
            </a:r>
            <a:r>
              <a:rPr lang="en-US" dirty="0" err="1"/>
              <a:t>Runnion</a:t>
            </a:r>
            <a:r>
              <a:rPr lang="en-US" dirty="0"/>
              <a:t> (Math/Stats)</a:t>
            </a:r>
          </a:p>
        </p:txBody>
      </p:sp>
      <p:sp>
        <p:nvSpPr>
          <p:cNvPr id="5" name="TPPolling" title="Polling Shape">
            <a:extLst>
              <a:ext uri="{FF2B5EF4-FFF2-40B4-BE49-F238E27FC236}">
                <a16:creationId xmlns:a16="http://schemas.microsoft.com/office/drawing/2014/main" id="{FB6EB51B-A692-F2CB-FF1B-B982FE4858C0}"/>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905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F6BE-FF93-D120-B443-1A6270B4AADB}"/>
              </a:ext>
            </a:extLst>
          </p:cNvPr>
          <p:cNvSpPr>
            <a:spLocks noGrp="1"/>
          </p:cNvSpPr>
          <p:nvPr>
            <p:ph type="title"/>
          </p:nvPr>
        </p:nvSpPr>
        <p:spPr>
          <a:xfrm>
            <a:off x="4572000" y="274320"/>
            <a:ext cx="4178808" cy="399137"/>
          </a:xfrm>
        </p:spPr>
        <p:txBody>
          <a:bodyPr>
            <a:normAutofit fontScale="90000"/>
          </a:bodyPr>
          <a:lstStyle/>
          <a:p>
            <a:r>
              <a:rPr lang="en-US" dirty="0"/>
              <a:t>Faculty Senate Past-President</a:t>
            </a:r>
          </a:p>
        </p:txBody>
      </p:sp>
      <p:sp>
        <p:nvSpPr>
          <p:cNvPr id="3" name="Content Placeholder 2">
            <a:extLst>
              <a:ext uri="{FF2B5EF4-FFF2-40B4-BE49-F238E27FC236}">
                <a16:creationId xmlns:a16="http://schemas.microsoft.com/office/drawing/2014/main" id="{7E904112-0A38-BAAC-1E46-583896A8A313}"/>
              </a:ext>
            </a:extLst>
          </p:cNvPr>
          <p:cNvSpPr>
            <a:spLocks noGrp="1"/>
          </p:cNvSpPr>
          <p:nvPr>
            <p:ph idx="1"/>
          </p:nvPr>
        </p:nvSpPr>
        <p:spPr>
          <a:xfrm>
            <a:off x="4587426" y="1314083"/>
            <a:ext cx="4163381" cy="2999651"/>
          </a:xfrm>
        </p:spPr>
        <p:txBody>
          <a:bodyPr>
            <a:normAutofit/>
          </a:bodyPr>
          <a:lstStyle/>
          <a:p>
            <a:r>
              <a:rPr lang="en-US" sz="1500" dirty="0"/>
              <a:t>Officer of Faculty Senate, serves on Intercampus Faculty Cabinet (IFC), chairs RP&amp;A, maintains institutional knowledge, and organizes spring elections.</a:t>
            </a:r>
          </a:p>
          <a:p>
            <a:r>
              <a:rPr lang="en-US" sz="1500" dirty="0"/>
              <a:t>The only officer position that is NOT voted on.</a:t>
            </a:r>
          </a:p>
          <a:p>
            <a:endParaRPr lang="en-US" sz="1500" dirty="0"/>
          </a:p>
          <a:p>
            <a:r>
              <a:rPr lang="en-US" sz="1500" dirty="0"/>
              <a:t>Congratulations, David Westenberg!</a:t>
            </a:r>
          </a:p>
        </p:txBody>
      </p:sp>
      <p:sp>
        <p:nvSpPr>
          <p:cNvPr id="4" name="Subtitle 3">
            <a:extLst>
              <a:ext uri="{FF2B5EF4-FFF2-40B4-BE49-F238E27FC236}">
                <a16:creationId xmlns:a16="http://schemas.microsoft.com/office/drawing/2014/main" id="{99D52F18-794C-35A4-1DFD-D7322E55CE0A}"/>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pic>
        <p:nvPicPr>
          <p:cNvPr id="5" name="Picture 4" descr="Blurry conference table and chairs">
            <a:extLst>
              <a:ext uri="{FF2B5EF4-FFF2-40B4-BE49-F238E27FC236}">
                <a16:creationId xmlns:a16="http://schemas.microsoft.com/office/drawing/2014/main" id="{619FDCB3-0037-A6D8-28B9-878D2E9D69E6}"/>
              </a:ext>
            </a:extLst>
          </p:cNvPr>
          <p:cNvPicPr>
            <a:picLocks noChangeAspect="1"/>
          </p:cNvPicPr>
          <p:nvPr/>
        </p:nvPicPr>
        <p:blipFill>
          <a:blip r:embed="rId2"/>
          <a:srcRect l="19035" r="21431" b="-1"/>
          <a:stretch/>
        </p:blipFill>
        <p:spPr>
          <a:xfrm>
            <a:off x="15" y="7"/>
            <a:ext cx="4587412" cy="5143493"/>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8051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E27D-2773-59C8-2375-01E474A099E3}"/>
              </a:ext>
            </a:extLst>
          </p:cNvPr>
          <p:cNvSpPr>
            <a:spLocks noGrp="1"/>
          </p:cNvSpPr>
          <p:nvPr>
            <p:ph type="title"/>
          </p:nvPr>
        </p:nvSpPr>
        <p:spPr/>
        <p:txBody>
          <a:bodyPr>
            <a:normAutofit fontScale="90000"/>
          </a:bodyPr>
          <a:lstStyle/>
          <a:p>
            <a:r>
              <a:rPr lang="en-US" dirty="0"/>
              <a:t>Academic Freedom and Standards</a:t>
            </a:r>
          </a:p>
        </p:txBody>
      </p:sp>
      <p:sp>
        <p:nvSpPr>
          <p:cNvPr id="3" name="Content Placeholder 2">
            <a:extLst>
              <a:ext uri="{FF2B5EF4-FFF2-40B4-BE49-F238E27FC236}">
                <a16:creationId xmlns:a16="http://schemas.microsoft.com/office/drawing/2014/main" id="{55A01191-9C74-982B-12E3-A193EAA3B982}"/>
              </a:ext>
            </a:extLst>
          </p:cNvPr>
          <p:cNvSpPr>
            <a:spLocks noGrp="1"/>
          </p:cNvSpPr>
          <p:nvPr>
            <p:ph idx="1"/>
          </p:nvPr>
        </p:nvSpPr>
        <p:spPr/>
        <p:txBody>
          <a:bodyPr/>
          <a:lstStyle/>
          <a:p>
            <a:r>
              <a:rPr lang="en-US" dirty="0"/>
              <a:t>This committee is concerned with the academic freedom of faculty and promoting academic excellence. It recommends and reviews policies concerning requirements for admission, graduation and academic standards.</a:t>
            </a:r>
          </a:p>
        </p:txBody>
      </p:sp>
      <p:sp>
        <p:nvSpPr>
          <p:cNvPr id="4" name="Subtitle 3">
            <a:extLst>
              <a:ext uri="{FF2B5EF4-FFF2-40B4-BE49-F238E27FC236}">
                <a16:creationId xmlns:a16="http://schemas.microsoft.com/office/drawing/2014/main" id="{75C45B17-EE18-0DE0-CAC4-303E24BAC16A}"/>
              </a:ext>
            </a:extLst>
          </p:cNvPr>
          <p:cNvSpPr>
            <a:spLocks noGrp="1"/>
          </p:cNvSpPr>
          <p:nvPr>
            <p:ph type="subTitle" idx="4294967295"/>
          </p:nvPr>
        </p:nvSpPr>
        <p:spPr>
          <a:xfrm>
            <a:off x="393192" y="740664"/>
            <a:ext cx="8357616" cy="310896"/>
          </a:xfrm>
        </p:spPr>
        <p:txBody>
          <a:bodyPr>
            <a:normAutofit fontScale="62500" lnSpcReduction="20000"/>
          </a:bodyPr>
          <a:lstStyle/>
          <a:p>
            <a:endParaRPr lang="en-US"/>
          </a:p>
        </p:txBody>
      </p:sp>
    </p:spTree>
    <p:extLst>
      <p:ext uri="{BB962C8B-B14F-4D97-AF65-F5344CB8AC3E}">
        <p14:creationId xmlns:p14="http://schemas.microsoft.com/office/powerpoint/2010/main" val="3867431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f60b2377-60c5-4df3-a28f-62a6067bdb99"/>
  <p:tag name="TPVERSION" val="8"/>
  <p:tag name="TPFULLVERSION" val="9.0.12.34"/>
  <p:tag name="PPTVERSION" val="16"/>
  <p:tag name="TPOS" val="2"/>
  <p:tag name="TPLASTSAVEVERSION" val="6.4 PC"/>
  <p:tag name="WASPOLLED" val="C76467F3003F455297F9062F0B19B3B6"/>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2BA7126B59A949CFB4E1BEDC91DB4632&lt;/guid&gt;&#10;            &lt;repollguid&gt;5CF36A5196B543AB84D59C6EFD647042&lt;/repollguid&gt;&#10;            &lt;sourceid&gt;002CE92034884928A18DF09FA0A454F2&lt;/sourceid&gt;&#10;            &lt;narrativeguid&gt;00000000000000000000000000000000&lt;/narrativeguid&gt;&#10;            &lt;questiontext&gt;Academic Freedom and StandardsElecting 5 to 2-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5&lt;/responselimit&gt;&#10;            &lt;allowduplicates&gt;True&lt;/allowduplicates&gt;&#10;            &lt;bulletstyle&gt;2&lt;/bulletstyle&gt;&#10;            &lt;answers&gt;&#10;                &lt;answer&gt;&#10;                    &lt;guid&gt;B55A1D307408409AADCE51A35A16DCCD&lt;/guid&gt;&#10;                    &lt;answertext&gt;Alanna Krolikowski (HPS)&lt;/answertext&gt;&#10;                    &lt;valuetype&gt;0&lt;/valuetype&gt;&#10;                &lt;/answer&gt;&#10;                &lt;answer&gt;&#10;                    &lt;guid&gt;46F6A5E25D17448EA58F63876A8B12D1&lt;/guid&gt;&#10;                    &lt;answertext&gt;Robin Verble (BIOSCI)&lt;/answertext&gt;&#10;                    &lt;valuetype&gt;0&lt;/valuetype&gt;&#10;                &lt;/answer&gt;&#10;                &lt;answer&gt;&#10;                    &lt;guid&gt;CF447E82269841FCBD8502E6EA3BA5FB&lt;/guid&gt;&#10;                    &lt;answertext&gt;Lijun Jiang (ECE)&lt;/answertext&gt;&#10;                    &lt;valuetype&gt;0&lt;/valuetype&gt;&#10;                &lt;/answer&gt;&#10;                &lt;answer&gt;&#10;                    &lt;guid&gt;B43E09300FEF462B8DB72FE93BD1642D&lt;/guid&gt;&#10;                    &lt;answertext&gt;Xiong Zhang (CArE)&lt;/answertext&gt;&#10;                    &lt;valuetype&gt;0&lt;/valuetype&gt;&#10;                &lt;/answer&gt;&#10;                &lt;answer&gt;&#10;                    &lt;guid&gt;AAECFD7AF9B5452DBE66117468547803&lt;/guid&gt;&#10;                    &lt;answertext&gt;William Fahrenholtz (MSE)&lt;/answertext&gt;&#10;                    &lt;valuetype&gt;0&lt;/valuetype&gt;&#10;                &lt;/answer&gt;&#10;                &lt;answer&gt;&#10;                    &lt;guid&gt;708EE902303D4D13A9E5FB43EDF5C213&lt;/guid&gt;&#10;                    &lt;answertext&gt;Carlos Giraldo (NERD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93DC06471FD84B60A68282CB18F429E8&lt;/guid&gt;&#10;            &lt;repollguid&gt;5CF36A5196B543AB84D59C6EFD647042&lt;/repollguid&gt;&#10;            &lt;sourceid&gt;002CE92034884928A18DF09FA0A454F2&lt;/sourceid&gt;&#10;            &lt;narrativeguid&gt;00000000000000000000000000000000&lt;/narrativeguid&gt;&#10;            &lt;questiontext&gt;Budgetary Affairs (dept nominees)Electing 2 to 2-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2&lt;/responselimit&gt;&#10;            &lt;allowduplicates&gt;True&lt;/allowduplicates&gt;&#10;            &lt;bulletstyle&gt;2&lt;/bulletstyle&gt;&#10;            &lt;answers&gt;&#10;                &lt;answer&gt;&#10;                    &lt;guid&gt;B55A1D307408409AADCE51A35A16DCCD&lt;/guid&gt;&#10;                    &lt;answertext&gt;Michael Meagher (HPS)&lt;/answertext&gt;&#10;                    &lt;valuetype&gt;0&lt;/valuetype&gt;&#10;                &lt;/answer&gt;&#10;                &lt;answer&gt;&#10;                    &lt;guid&gt;46F6A5E25D17448EA58F63876A8B12D1&lt;/guid&gt;&#10;                    &lt;answertext&gt;Sarah Hercula (ETC)&lt;/answertext&gt;&#10;                    &lt;valuetype&gt;0&lt;/valuetype&gt;&#10;                &lt;/answer&gt;&#10;                &lt;answer&gt;&#10;                    &lt;guid&gt;CF447E82269841FCBD8502E6EA3BA5FB&lt;/guid&gt;&#10;                    &lt;answertext&gt;Michael Lewis (Library)&lt;/answertext&gt;&#10;                    &lt;valuetype&gt;0&lt;/valuetype&gt;&#10;                &lt;/answer&gt;&#10;                &lt;answer&gt;&#10;                    &lt;guid&gt;B43E09300FEF462B8DB72FE93BD1642D&lt;/guid&gt;&#10;                    &lt;answertext&gt;Melanie Mormile (BIOSCI)&lt;/answertext&gt;&#10;                    &lt;valuetype&gt;0&lt;/valuetype&gt;&#10;                &lt;/answer&gt;&#10;                &lt;answer&gt;&#10;                    &lt;guid&gt;AAECFD7AF9B5452DBE66117468547803&lt;/guid&gt;&#10;                    &lt;answertext&gt;DongHyun (Bill) Kim (ECE)&lt;/answertext&gt;&#10;                    &lt;valuetype&gt;0&lt;/valuetype&gt;&#10;                &lt;/answer&gt;&#10;                &lt;answer&gt;&#10;                    &lt;guid&gt;708EE902303D4D13A9E5FB43EDF5C213&lt;/guid&gt;&#10;                    &lt;answertext&gt;Dave Bayless (M&amp;amp;A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219CA477A89E402BA83C626BDB34FEEF&lt;/guid&gt;&#10;            &lt;repollguid&gt;5CF36A5196B543AB84D59C6EFD647042&lt;/repollguid&gt;&#10;            &lt;sourceid&gt;002CE92034884928A18DF09FA0A454F2&lt;/sourceid&gt;&#10;            &lt;narrativeguid&gt;00000000000000000000000000000000&lt;/narrativeguid&gt;&#10;            &lt;questiontext&gt;Budgetary Affairs (Faculty Senate nominee)Electing 1 to a 2-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Bih-Ru Lea (BI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66661AE70067476599E7B0EE1DCD9125&lt;/guid&gt;&#10;            &lt;repollguid&gt;5CF36A5196B543AB84D59C6EFD647042&lt;/repollguid&gt;&#10;            &lt;sourceid&gt;002CE92034884928A18DF09FA0A454F2&lt;/sourceid&gt;&#10;            &lt;narrativeguid&gt;00000000000000000000000000000000&lt;/narrativeguid&gt;&#10;            &lt;questiontext&gt;Campus CurriculaElecting 1 to a 2-year term (ONLY from Faculty Senat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Cihan Dagli (EMSE)&lt;/answertext&gt;&#10;                    &lt;valuetype&gt;0&lt;/valuetype&gt;&#10;                &lt;/answer&gt;&#10;                &lt;answer&gt;&#10;                    &lt;guid&gt;617329949A2A431EA434FF8B99472DB0&lt;/guid&gt;&#10;                    &lt;answertext&gt;Nick Libre (CArE) [we appreciate Nick, but don’t vote for him]&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037C07B7FEC6436A968FC6BA8977F28B&lt;/guid&gt;&#10;            &lt;repollguid&gt;5CF36A5196B543AB84D59C6EFD647042&lt;/repollguid&gt;&#10;            &lt;sourceid&gt;002CE92034884928A18DF09FA0A454F2&lt;/sourceid&gt;&#10;            &lt;narrativeguid&gt;00000000000000000000000000000000&lt;/narrativeguid&gt;&#10;            &lt;questiontext&gt;Honorary Degrees CommitteeElecting 4 for 1-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4&lt;/responselimit&gt;&#10;            &lt;allowduplicates&gt;True&lt;/allowduplicates&gt;&#10;            &lt;bulletstyle&gt;2&lt;/bulletstyle&gt;&#10;            &lt;answers&gt;&#10;                &lt;answer&gt;&#10;                    &lt;guid&gt;B55A1D307408409AADCE51A35A16DCCD&lt;/guid&gt;&#10;                    &lt;answertext&gt;Michael Meagher (HPS)&lt;/answertext&gt;&#10;                    &lt;valuetype&gt;0&lt;/valuetype&gt;&#10;                &lt;/answer&gt;&#10;                &lt;answer&gt;&#10;                    &lt;guid&gt;617329949A2A431EA434FF8B99472DB0&lt;/guid&gt;&#10;                    &lt;answertext&gt;Steve Watkins (ECE)&lt;/answertext&gt;&#10;                    &lt;valuetype&gt;0&lt;/valuetype&gt;&#10;                &lt;/answer&gt;&#10;                &lt;answer&gt;&#10;                    &lt;guid&gt;24F96337256640B4B33A709037D62B98&lt;/guid&gt;&#10;                    &lt;answertext&gt;John Myers (CArE)&lt;/answertext&gt;&#10;                    &lt;valuetype&gt;0&lt;/valuetype&gt;&#10;                &lt;/answer&gt;&#10;                &lt;answer&gt;&#10;                    &lt;guid&gt;CFD58445818C495D8E3434DE358F132B&lt;/guid&gt;&#10;                    &lt;answertext&gt;Jeff Winiarz (ChB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91A7C25EA17F41F2BE4FF7BEC20B0537&lt;/guid&gt;&#10;            &lt;repollguid&gt;5CF36A5196B543AB84D59C6EFD647042&lt;/repollguid&gt;&#10;            &lt;sourceid&gt;002CE92034884928A18DF09FA0A454F2&lt;/sourceid&gt;&#10;            &lt;narrativeguid&gt;00000000000000000000000000000000&lt;/narrativeguid&gt;&#10;            &lt;questiontext&gt;Faculty Senate ParliamentarianElecting 1 for the 4th year of a 3-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Mike Gosnell (CompSci)&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037C07B7FEC6436A968FC6BA8977F28B&lt;/guid&gt;&#10;            &lt;repollguid&gt;5CF36A5196B543AB84D59C6EFD647042&lt;/repollguid&gt;&#10;            &lt;sourceid&gt;002CE92034884928A18DF09FA0A454F2&lt;/sourceid&gt;&#10;            &lt;narrativeguid&gt;00000000000000000000000000000000&lt;/narrativeguid&gt;&#10;            &lt;questiontext&gt;Honorary Degrees CommitteeElecting 4 for 1-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4&lt;/responselimit&gt;&#10;            &lt;allowduplicates&gt;True&lt;/allowduplicates&gt;&#10;            &lt;bulletstyle&gt;2&lt;/bulletstyle&gt;&#10;            &lt;answers&gt;&#10;                &lt;answer&gt;&#10;                    &lt;guid&gt;B55A1D307408409AADCE51A35A16DCCD&lt;/guid&gt;&#10;                    &lt;answertext&gt;Michael Meagher (HPS)&lt;/answertext&gt;&#10;                    &lt;valuetype&gt;0&lt;/valuetype&gt;&#10;                &lt;/answer&gt;&#10;                &lt;answer&gt;&#10;                    &lt;guid&gt;617329949A2A431EA434FF8B99472DB0&lt;/guid&gt;&#10;                    &lt;answertext&gt;Steve Watkins (ECE)&lt;/answertext&gt;&#10;                    &lt;valuetype&gt;0&lt;/valuetype&gt;&#10;                &lt;/answer&gt;&#10;                &lt;answer&gt;&#10;                    &lt;guid&gt;24F96337256640B4B33A709037D62B98&lt;/guid&gt;&#10;                    &lt;answertext&gt;John Myers (CArE)&lt;/answertext&gt;&#10;                    &lt;valuetype&gt;0&lt;/valuetype&gt;&#10;                &lt;/answer&gt;&#10;                &lt;answer&gt;&#10;                    &lt;guid&gt;CFD58445818C495D8E3434DE358F132B&lt;/guid&gt;&#10;                    &lt;answertext&gt;Jeff Winiarz (ChB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037C07B7FEC6436A968FC6BA8977F28B&lt;/guid&gt;&#10;            &lt;repollguid&gt;5CF36A5196B543AB84D59C6EFD647042&lt;/repollguid&gt;&#10;            &lt;sourceid&gt;002CE92034884928A18DF09FA0A454F2&lt;/sourceid&gt;&#10;            &lt;narrativeguid&gt;00000000000000000000000000000000&lt;/narrativeguid&gt;&#10;            &lt;questiontext&gt;Honorary Degrees CommitteeElecting 4 for 1-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4&lt;/responselimit&gt;&#10;            &lt;allowduplicates&gt;True&lt;/allowduplicates&gt;&#10;            &lt;bulletstyle&gt;2&lt;/bulletstyle&gt;&#10;            &lt;answers&gt;&#10;                &lt;answer&gt;&#10;                    &lt;guid&gt;B55A1D307408409AADCE51A35A16DCCD&lt;/guid&gt;&#10;                    &lt;answertext&gt;Michael Meagher (HPS)&lt;/answertext&gt;&#10;                    &lt;valuetype&gt;0&lt;/valuetype&gt;&#10;                &lt;/answer&gt;&#10;                &lt;answer&gt;&#10;                    &lt;guid&gt;617329949A2A431EA434FF8B99472DB0&lt;/guid&gt;&#10;                    &lt;answertext&gt;Steve Watkins (ECE)&lt;/answertext&gt;&#10;                    &lt;valuetype&gt;0&lt;/valuetype&gt;&#10;                &lt;/answer&gt;&#10;                &lt;answer&gt;&#10;                    &lt;guid&gt;24F96337256640B4B33A709037D62B98&lt;/guid&gt;&#10;                    &lt;answertext&gt;John Myers (CArE)&lt;/answertext&gt;&#10;                    &lt;valuetype&gt;0&lt;/valuetype&gt;&#10;                &lt;/answer&gt;&#10;                &lt;answer&gt;&#10;                    &lt;guid&gt;CFD58445818C495D8E3434DE358F132B&lt;/guid&gt;&#10;                    &lt;answertext&gt;Jeff Winiarz (ChB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F1A464D47FD04BF296777E0F1795DA15&lt;/guid&gt;&#10;            &lt;repollguid&gt;5CF36A5196B543AB84D59C6EFD647042&lt;/repollguid&gt;&#10;            &lt;sourceid&gt;002CE92034884928A18DF09FA0A454F2&lt;/sourceid&gt;&#10;            &lt;narrativeguid&gt;00000000000000000000000000000000&lt;/narrativeguid&gt;&#10;            &lt;questiontext&gt;Intellectual Property/Tech TransferElecting 2 for 2-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2&lt;/responselimit&gt;&#10;            &lt;allowduplicates&gt;True&lt;/allowduplicates&gt;&#10;            &lt;bulletstyle&gt;2&lt;/bulletstyle&gt;&#10;            &lt;answers&gt;&#10;                &lt;answer&gt;&#10;                    &lt;guid&gt;B55A1D307408409AADCE51A35A16DCCD&lt;/guid&gt;&#10;                    &lt;answertext&gt;John McManus (HPS)&lt;/answertext&gt;&#10;                    &lt;valuetype&gt;0&lt;/valuetype&gt;&#10;                &lt;/answer&gt;&#10;                &lt;answer&gt;&#10;                    &lt;guid&gt;617329949A2A431EA434FF8B99472DB0&lt;/guid&gt;&#10;                    &lt;answertext&gt;Melanie Mormile (BIOSCI)&lt;/answertext&gt;&#10;                    &lt;valuetype&gt;0&lt;/valuetype&gt;&#10;                &lt;/answer&gt;&#10;                &lt;answer&gt;&#10;                    &lt;guid&gt;24F96337256640B4B33A709037D62B98&lt;/guid&gt;&#10;                    &lt;answertext&gt;Rui Bo (ECE)&lt;/answertext&gt;&#10;                    &lt;valuetype&gt;0&lt;/valuetype&gt;&#10;                &lt;/answer&gt;&#10;                &lt;answer&gt;&#10;                    &lt;guid&gt;CFD58445818C495D8E3434DE358F132B&lt;/guid&gt;&#10;                    &lt;answertext&gt;Jianmin Wang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2F22454819E049FBA79A26265BFFEC51&lt;/guid&gt;&#10;            &lt;repollguid&gt;5CF36A5196B543AB84D59C6EFD647042&lt;/repollguid&gt;&#10;            &lt;sourceid&gt;002CE92034884928A18DF09FA0A454F2&lt;/sourceid&gt;&#10;            &lt;narrativeguid&gt;00000000000000000000000000000000&lt;/narrativeguid&gt;&#10;            &lt;questiontext&gt;Library and Learning Resources CommitteeElecting 2 to 2-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2&lt;/responselimit&gt;&#10;            &lt;allowduplicates&gt;True&lt;/allowduplicates&gt;&#10;            &lt;bulletstyle&gt;2&lt;/bulletstyle&gt;&#10;            &lt;answers&gt;&#10;                &lt;answer&gt;&#10;                    &lt;guid&gt;B55A1D307408409AADCE51A35A16DCCD&lt;/guid&gt;&#10;                    &lt;answertext&gt;Gabriel Nicolosi (EMSE)&lt;/answertext&gt;&#10;                    &lt;valuetype&gt;0&lt;/valuetype&gt;&#10;                &lt;/answer&gt;&#10;                &lt;answer&gt;&#10;                    &lt;guid&gt;617329949A2A431EA434FF8B99472DB0&lt;/guid&gt;&#10;                    &lt;answertext&gt;Justin Pope (HPS)&lt;/answertext&gt;&#10;                    &lt;valuetype&gt;0&lt;/valuetype&gt;&#10;                &lt;/answer&gt;&#10;                &lt;answer&gt;&#10;                    &lt;guid&gt;24F96337256640B4B33A709037D62B98&lt;/guid&gt;&#10;                    &lt;answertext&gt;Dan Oerther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F5D082DB349F48ACA98AFB7EBB2AC089&lt;/guid&gt;&#10;            &lt;repollguid&gt;5CF36A5196B543AB84D59C6EFD647042&lt;/repollguid&gt;&#10;            &lt;sourceid&gt;002CE92034884928A18DF09FA0A454F2&lt;/sourceid&gt;&#10;            &lt;narrativeguid&gt;00000000000000000000000000000000&lt;/narrativeguid&gt;&#10;            &lt;questiontext&gt;Personnel CommitteeElecting 2 to 2-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2&lt;/responselimit&gt;&#10;            &lt;allowduplicates&gt;True&lt;/allowduplicates&gt;&#10;            &lt;bulletstyle&gt;2&lt;/bulletstyle&gt;&#10;            &lt;answers&gt;&#10;                &lt;answer&gt;&#10;                    &lt;guid&gt;B55A1D307408409AADCE51A35A16DCCD&lt;/guid&gt;&#10;                    &lt;answertext&gt;David Spurlock (EMSE)&lt;/answertext&gt;&#10;                    &lt;valuetype&gt;0&lt;/valuetype&gt;&#10;                &lt;/answer&gt;&#10;                &lt;answer&gt;&#10;                    &lt;guid&gt;617329949A2A431EA434FF8B99472DB0&lt;/guid&gt;&#10;                    &lt;answertext&gt;Jorge Porcel (ALP)&lt;/answertext&gt;&#10;                    &lt;valuetype&gt;0&lt;/valuetype&gt;&#10;                &lt;/answer&gt;&#10;                &lt;answer&gt;&#10;                    &lt;guid&gt;24F96337256640B4B33A709037D62B98&lt;/guid&gt;&#10;                    &lt;answertext&gt;Beth Kania-Gosche (TEC)&lt;/answertext&gt;&#10;                    &lt;valuetype&gt;0&lt;/valuetype&gt;&#10;                &lt;/answer&gt;&#10;                &lt;answer&gt;&#10;                    &lt;guid&gt;0586F38985834FABA63B3D57B2EC19E7&lt;/guid&gt;&#10;                    &lt;answertext&gt;Stuart Baur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219CA477A89E402BA83C626BDB34FEEF&lt;/guid&gt;&#10;            &lt;repollguid&gt;5CF36A5196B543AB84D59C6EFD647042&lt;/repollguid&gt;&#10;            &lt;sourceid&gt;002CE92034884928A18DF09FA0A454F2&lt;/sourceid&gt;&#10;            &lt;narrativeguid&gt;00000000000000000000000000000000&lt;/narrativeguid&gt;&#10;            &lt;questiontext&gt;Budgetary Affairs (Faculty Senate nominee)Electing 1 to a 2-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Bih-Ru Lea (BI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06251F3FB9714919B7BBCB065D7B829A&lt;/guid&gt;&#10;            &lt;repollguid&gt;5CF36A5196B543AB84D59C6EFD647042&lt;/repollguid&gt;&#10;            &lt;sourceid&gt;002CE92034884928A18DF09FA0A454F2&lt;/sourceid&gt;&#10;            &lt;narrativeguid&gt;00000000000000000000000000000000&lt;/narrativeguid&gt;&#10;            &lt;questiontext&gt;Administrative Review (RP&amp;amp;A nominees)Electing 3 to 2-year termsCan accept nominations from the floor&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3&lt;/responselimit&gt;&#10;            &lt;bulletstyle&gt;2&lt;/bulletstyle&gt;&#10;            &lt;answers&gt;&#10;                &lt;answer&gt;&#10;                    &lt;guid&gt;B55A1D307408409AADCE51A35A16DCCD&lt;/guid&gt;&#10;                    &lt;answertext&gt;Daoru (Frank) Han (M&amp;amp;AE)&lt;/answertext&gt;&#10;                    &lt;valuetype&gt;0&lt;/valuetype&gt;&#10;                &lt;/answer&gt;&#10;                &lt;answer&gt;&#10;                    &lt;guid&gt;A2F347B4E7F749ED8A5AC7787EB219B4&lt;/guid&gt;&#10;                    &lt;answertext&gt;Matthew Thimgan (BIOSCI)&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E9622DA2DA0C4C95BB0F9E2908EFC3D3&lt;/guid&gt;&#10;            &lt;repollguid&gt;5CF36A5196B543AB84D59C6EFD647042&lt;/repollguid&gt;&#10;            &lt;sourceid&gt;002CE92034884928A18DF09FA0A454F2&lt;/sourceid&gt;&#10;            &lt;narrativeguid&gt;00000000000000000000000000000000&lt;/narrativeguid&gt;&#10;            &lt;questiontext&gt;Parking, Security, and Traffic (Judicial)Electing 6 to 2-year terms and 2 to 1-year term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6&lt;/responselimit&gt;&#10;            &lt;bulletstyle&gt;2&lt;/bulletstyle&gt;&#10;            &lt;answers&gt;&#10;                &lt;answer&gt;&#10;                    &lt;guid&gt;B55A1D307408409AADCE51A35A16DCCD&lt;/guid&gt;&#10;                    &lt;answertext&gt;Petra DeWitt (HPS)&lt;/answertext&gt;&#10;                    &lt;valuetype&gt;0&lt;/valuetype&gt;&#10;                &lt;/answer&gt;&#10;                &lt;answer&gt;&#10;                    &lt;guid&gt;0F6F0728C6EF437790C4DEDE826170EE&lt;/guid&gt;&#10;                    &lt;answertext&gt;David Samson (ALP)&lt;/answertext&gt;&#10;                    &lt;valuetype&gt;0&lt;/valuetype&gt;&#10;                &lt;/answer&gt;&#10;                &lt;answer&gt;&#10;                    &lt;guid&gt;5AC31AC65218400A8DEAEEAC2E8E3284&lt;/guid&gt;&#10;                    &lt;answertext&gt;Weibing Gong (GGPE)&lt;/answertext&gt;&#10;                    &lt;valuetype&gt;0&lt;/valuetype&gt;&#10;                &lt;/answer&gt;&#10;                &lt;answer&gt;&#10;                    &lt;guid&gt;9878E9CCC63741F9B0A558771186C377&lt;/guid&gt;&#10;                    &lt;answertext&gt;John Myers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140BE9AE73A4B309C5E5E5670077B25&lt;/guid&gt;&#10;            &lt;repollguid&gt;5CF36A5196B543AB84D59C6EFD647042&lt;/repollguid&gt;&#10;            &lt;sourceid&gt;002CE92034884928A18DF09FA0A454F2&lt;/sourceid&gt;&#10;            &lt;narrativeguid&gt;00000000000000000000000000000000&lt;/narrativeguid&gt;&#10;            &lt;questiontext&gt;Conflict of Interest (Special Committee)Electing 1 to a 3-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Genda Chen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140BE9AE73A4B309C5E5E5670077B25&lt;/guid&gt;&#10;            &lt;repollguid&gt;5CF36A5196B543AB84D59C6EFD647042&lt;/repollguid&gt;&#10;            &lt;sourceid&gt;002CE92034884928A18DF09FA0A454F2&lt;/sourceid&gt;&#10;            &lt;narrativeguid&gt;00000000000000000000000000000000&lt;/narrativeguid&gt;&#10;            &lt;questiontext&gt;Conflict of Interest (Special Committee)Electing 1 to a 3-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Genda Chen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467B8050AB384D72BC576B189C1D5FD0&lt;/guid&gt;&#10;            &lt;repollguid&gt;5CF36A5196B543AB84D59C6EFD647042&lt;/repollguid&gt;&#10;            &lt;sourceid&gt;002CE92034884928A18DF09FA0A454F2&lt;/sourceid&gt;&#10;            &lt;narrativeguid&gt;00000000000000000000000000000000&lt;/narrativeguid&gt;&#10;            &lt;questiontext&gt;Faculty Senate SecretaryElecting 1 for a 1-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Joshua Schlegel (NERD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4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140BE9AE73A4B309C5E5E5670077B25&lt;/guid&gt;&#10;            &lt;repollguid&gt;5CF36A5196B543AB84D59C6EFD647042&lt;/repollguid&gt;&#10;            &lt;sourceid&gt;002CE92034884928A18DF09FA0A454F2&lt;/sourceid&gt;&#10;            &lt;narrativeguid&gt;00000000000000000000000000000000&lt;/narrativeguid&gt;&#10;            &lt;questiontext&gt;Conflict of Interest (Special Committee)Electing 1 to a 3-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Genda Chen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41.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7F5BA5B911E3444CB450A0D24380ABC1&lt;/guid&gt;&#10;            &lt;repollguid&gt;5CF36A5196B543AB84D59C6EFD647042&lt;/repollguid&gt;&#10;            &lt;sourceid&gt;002CE92034884928A18DF09FA0A454F2&lt;/sourceid&gt;&#10;            &lt;narrativeguid&gt;00000000000000000000000000000000&lt;/narrativeguid&gt;&#10;            &lt;questiontext&gt;Faculty Senate President-ElectElecting 1 to a 1-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Paul Runnion (Math/Stat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HASRESULTS" val="False"/>
  <p:tag name="TPQUESTIONXML" val="﻿&lt;?xml version=&quot;1.0&quot; encoding=&quot;utf-8&quot;?&gt;&#10;&lt;questionlist&gt;&#10;    &lt;properties&gt;&#10;        &lt;guid&gt;C1F754C02F434E2BBF0F5B2E90D7EE9F&lt;/guid&gt;&#10;        &lt;description /&gt;&#10;        &lt;date&gt;4/18/2024 11:05:1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9A0D011B2D484C2C85D794B52139E848&lt;/guid&gt;&#10;            &lt;repollguid&gt;5CF36A5196B543AB84D59C6EFD647042&lt;/repollguid&gt;&#10;            &lt;sourceid&gt;002CE92034884928A18DF09FA0A454F2&lt;/sourceid&gt;&#10;            &lt;narrativeguid&gt;00000000000000000000000000000000&lt;/narrativeguid&gt;&#10;            &lt;questiontext&gt;Faculty Senate PresidentElecting 1 to a 1-year te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1&lt;/incorrectvalue&gt;&#10;            &lt;responselimit&gt;1&lt;/responselimit&gt;&#10;            &lt;bulletstyle&gt;2&lt;/bulletstyle&gt;&#10;            &lt;answers&gt;&#10;                &lt;answer&gt;&#10;                    &lt;guid&gt;B55A1D307408409AADCE51A35A16DCCD&lt;/guid&gt;&#10;                    &lt;answertext&gt;Dave Westenberg (BioSci)&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2.xml><?xml version="1.0" encoding="utf-8"?>
<a:theme xmlns:a="http://schemas.openxmlformats.org/drawingml/2006/main" name="1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16x9 Presentation" id="{B7F5D971-D4D4-4046-9CB5-D2A394533498}" vid="{A3889E51-3EAC-AC4D-9933-549CB455AFE8}"/>
    </a:ext>
  </a:extLst>
</a:theme>
</file>

<file path=ppt/theme/theme5.xml><?xml version="1.0" encoding="utf-8"?>
<a:theme xmlns:a="http://schemas.openxmlformats.org/drawingml/2006/main" name="3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16x9 Presentation" id="{B7F5D971-D4D4-4046-9CB5-D2A394533498}" vid="{A3889E51-3EAC-AC4D-9933-549CB455AFE8}"/>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A317DD5B2FFB4E8A9C46E06B492B81" ma:contentTypeVersion="4" ma:contentTypeDescription="Create a new document." ma:contentTypeScope="" ma:versionID="7fa040afb6503034a69d32f6524c5cf1">
  <xsd:schema xmlns:xsd="http://www.w3.org/2001/XMLSchema" xmlns:xs="http://www.w3.org/2001/XMLSchema" xmlns:p="http://schemas.microsoft.com/office/2006/metadata/properties" xmlns:ns2="14f8fd6e-abf1-4ee7-bfe4-a629b6b25e33" targetNamespace="http://schemas.microsoft.com/office/2006/metadata/properties" ma:root="true" ma:fieldsID="214ff7b2c1d5f3583a260ff2cf5b2070" ns2:_="">
    <xsd:import namespace="14f8fd6e-abf1-4ee7-bfe4-a629b6b25e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8fd6e-abf1-4ee7-bfe4-a629b6b25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428EFD-54D5-4E5E-9F8A-5C1461CDF980}">
  <ds:schemaRefs>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4f8fd6e-abf1-4ee7-bfe4-a629b6b25e33"/>
    <ds:schemaRef ds:uri="http://purl.org/dc/terms/"/>
  </ds:schemaRefs>
</ds:datastoreItem>
</file>

<file path=customXml/itemProps2.xml><?xml version="1.0" encoding="utf-8"?>
<ds:datastoreItem xmlns:ds="http://schemas.openxmlformats.org/officeDocument/2006/customXml" ds:itemID="{CA0A40EB-E682-4612-BFD1-150DF4DE2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8fd6e-abf1-4ee7-bfe4-a629b6b25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D72F0A-6B6D-498A-B33E-466E9BF5B9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16x9 Presentation</Template>
  <TotalTime>1732</TotalTime>
  <Words>6013</Words>
  <Application>Microsoft Office PowerPoint</Application>
  <PresentationFormat>On-screen Show (16:9)</PresentationFormat>
  <Paragraphs>805</Paragraphs>
  <Slides>133</Slides>
  <Notes>17</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133</vt:i4>
      </vt:variant>
    </vt:vector>
  </HeadingPairs>
  <TitlesOfParts>
    <vt:vector size="160" baseType="lpstr">
      <vt:lpstr>.Hiragino Kaku Gothic Interface W3</vt:lpstr>
      <vt:lpstr>Aptos</vt:lpstr>
      <vt:lpstr>Aptos Display</vt:lpstr>
      <vt:lpstr>Arial</vt:lpstr>
      <vt:lpstr>Calibri</vt:lpstr>
      <vt:lpstr>Calibri Light</vt:lpstr>
      <vt:lpstr>Courier New</vt:lpstr>
      <vt:lpstr>Encode Sans Normal Black</vt:lpstr>
      <vt:lpstr>Franklin Gothic</vt:lpstr>
      <vt:lpstr>Franklin Gothic Demi</vt:lpstr>
      <vt:lpstr>Franklin Gothic Medium</vt:lpstr>
      <vt:lpstr>Libre Franklin Medium</vt:lpstr>
      <vt:lpstr>Lucida Grande</vt:lpstr>
      <vt:lpstr>Orgon Slab ExtraLight</vt:lpstr>
      <vt:lpstr>Orgon Slab Light</vt:lpstr>
      <vt:lpstr>Orgon Slab Medium</vt:lpstr>
      <vt:lpstr>Roboto</vt:lpstr>
      <vt:lpstr>System Font Regular</vt:lpstr>
      <vt:lpstr>Tisa Offc Serif Pro</vt:lpstr>
      <vt:lpstr>Wingdings</vt:lpstr>
      <vt:lpstr>Wingdings,Sans-Serif</vt:lpstr>
      <vt:lpstr>Primary Logo</vt:lpstr>
      <vt:lpstr>1_Primary Logo</vt:lpstr>
      <vt:lpstr>Custom Design</vt:lpstr>
      <vt:lpstr>2_Primary Logo</vt:lpstr>
      <vt:lpstr>3_Primary Logo</vt:lpstr>
      <vt:lpstr>1_Office Theme</vt:lpstr>
      <vt:lpstr>Faculty Senate Meeting</vt:lpstr>
      <vt:lpstr>PowerPoint Presentation</vt:lpstr>
      <vt:lpstr>I. Call to order</vt:lpstr>
      <vt:lpstr>II. Roll Call</vt:lpstr>
      <vt:lpstr>III. Consent Agenda</vt:lpstr>
      <vt:lpstr>Consent Agenda</vt:lpstr>
      <vt:lpstr>IV. President’s Report</vt:lpstr>
      <vt:lpstr>IFC – 4/7/2025, Virtual</vt:lpstr>
      <vt:lpstr>Campus Matters</vt:lpstr>
      <vt:lpstr>Campus Matters</vt:lpstr>
      <vt:lpstr>2425JR1: Joint Resolution in Support of Class Alternatives on Inclement Weather Days</vt:lpstr>
      <vt:lpstr>2425JR1: Joint Resolution in Support of Class Alternatives on Inclement Weather Days</vt:lpstr>
      <vt:lpstr>Campus Matters</vt:lpstr>
      <vt:lpstr>Campus Matters</vt:lpstr>
      <vt:lpstr>PowerPoint Presentation</vt:lpstr>
      <vt:lpstr>V. Campus Reports  A. Staff Council</vt:lpstr>
      <vt:lpstr>Giving Days </vt:lpstr>
      <vt:lpstr>Spring 2025 Staff Appreciation Day WEEK!!</vt:lpstr>
      <vt:lpstr>V. Campus Reports  B. Student Council</vt:lpstr>
      <vt:lpstr>Final Update on Projects</vt:lpstr>
      <vt:lpstr>Final Update on Projects</vt:lpstr>
      <vt:lpstr>PowerPoint Presentation</vt:lpstr>
      <vt:lpstr>Academic Resources Investigation</vt:lpstr>
      <vt:lpstr>Students Voice on Academic Resources</vt:lpstr>
      <vt:lpstr>Agenda</vt:lpstr>
      <vt:lpstr>PowerPoint Presentation</vt:lpstr>
      <vt:lpstr>Dr. Swift's (EE) Public Canvas Course</vt:lpstr>
      <vt:lpstr>Dr. Voita's Physics 1 Course</vt:lpstr>
      <vt:lpstr>Dr. Libre's Mechanics Of Materials</vt:lpstr>
      <vt:lpstr>Differential Equations Public Course</vt:lpstr>
      <vt:lpstr>Bad Course Formatting Experiences</vt:lpstr>
      <vt:lpstr>Conclusion</vt:lpstr>
      <vt:lpstr>PowerPoint Presentation</vt:lpstr>
      <vt:lpstr>Student Poll</vt:lpstr>
      <vt:lpstr>Results Visual Breakdown</vt:lpstr>
      <vt:lpstr>PowerPoint Presentation</vt:lpstr>
      <vt:lpstr>University of Virginia</vt:lpstr>
      <vt:lpstr>Purdue: Boiler Classes</vt:lpstr>
      <vt:lpstr>Georgia Tech: Course Critique </vt:lpstr>
      <vt:lpstr>Harvard</vt:lpstr>
      <vt:lpstr>Mizzou: Grade Distributions</vt:lpstr>
      <vt:lpstr>Conclusion</vt:lpstr>
      <vt:lpstr>PowerPoint Presentation</vt:lpstr>
      <vt:lpstr>List of Recommendations</vt:lpstr>
      <vt:lpstr>PowerPoint Presentation</vt:lpstr>
      <vt:lpstr>Key Priorities (From Sep. 19)</vt:lpstr>
      <vt:lpstr>To Conclude</vt:lpstr>
      <vt:lpstr>Questions?</vt:lpstr>
      <vt:lpstr>V. Campus Reports  C. Council of Graduate               Students</vt:lpstr>
      <vt:lpstr>Council of Graduate Students</vt:lpstr>
      <vt:lpstr>VI. Special Topics  A. Missouri S&amp;T             Financial Outlook</vt:lpstr>
      <vt:lpstr>Agenda</vt:lpstr>
      <vt:lpstr>Risk factors – Federal level</vt:lpstr>
      <vt:lpstr>Risk factors – State level</vt:lpstr>
      <vt:lpstr>Medicaid continues to crowd out other spending</vt:lpstr>
      <vt:lpstr>Risk Factors: Enrollment</vt:lpstr>
      <vt:lpstr>PowerPoint Presentation</vt:lpstr>
      <vt:lpstr>Risk factors: Enrollment</vt:lpstr>
      <vt:lpstr>Proactive response to potential risks </vt:lpstr>
      <vt:lpstr>Enrollment Dashboard </vt:lpstr>
      <vt:lpstr>Current scenario:</vt:lpstr>
      <vt:lpstr>Strategic Investments</vt:lpstr>
      <vt:lpstr>Capital Project Funding Sources</vt:lpstr>
      <vt:lpstr>VII. Committee Reports  A. Budgetary Affairs</vt:lpstr>
      <vt:lpstr>Budgetary Affairs Committee (BAC)</vt:lpstr>
      <vt:lpstr>FY 26 Strategic Needs Proposal</vt:lpstr>
      <vt:lpstr>Provide Feedback</vt:lpstr>
      <vt:lpstr>PowerPoint Presentation</vt:lpstr>
      <vt:lpstr>PowerPoint Presentation</vt:lpstr>
      <vt:lpstr>Public R1/2, 5-20K  Border States (9 Universities)</vt:lpstr>
      <vt:lpstr>Public R1/2, 5-10K, National (24 Universities)</vt:lpstr>
      <vt:lpstr>View Comparison Reports …</vt:lpstr>
      <vt:lpstr>Updates and Plans</vt:lpstr>
      <vt:lpstr>Feedback on Current Issues</vt:lpstr>
      <vt:lpstr>Provide Feedback</vt:lpstr>
      <vt:lpstr>Information: Next Topic Request Due Date: 11:59 pm, 5-5-2025</vt:lpstr>
      <vt:lpstr>VII. Committee Reports  B. Information Technology</vt:lpstr>
      <vt:lpstr>ITCC Meeting on March 18, 2025 </vt:lpstr>
      <vt:lpstr>IT Performance Survey Spring 2025 – Report</vt:lpstr>
      <vt:lpstr>General View Of IT</vt:lpstr>
      <vt:lpstr>Top 3 Issues</vt:lpstr>
      <vt:lpstr>Research and Teaching Questions</vt:lpstr>
      <vt:lpstr>Top 3 Positives</vt:lpstr>
      <vt:lpstr>Top Issues to Address -&gt; IT Actions </vt:lpstr>
      <vt:lpstr>VII. Committee Reports  C. Personnel</vt:lpstr>
      <vt:lpstr>Personnel Committee</vt:lpstr>
      <vt:lpstr>VIII. Unfinished Business</vt:lpstr>
      <vt:lpstr>IX. New Business</vt:lpstr>
      <vt:lpstr>Committee and Officer Elections</vt:lpstr>
      <vt:lpstr>Faculty Senate Parliamentarian</vt:lpstr>
      <vt:lpstr>Faculty Senate Parliamentarian Electing 1 for the 4th year of a 3-year term</vt:lpstr>
      <vt:lpstr>Faculty Senate Secretary</vt:lpstr>
      <vt:lpstr>Faculty Senate Secretary Electing 1 for a 1-year term</vt:lpstr>
      <vt:lpstr>Faculty Senate President-Elect</vt:lpstr>
      <vt:lpstr>Faculty Senate President-Elect Electing 1 to a 1-year term</vt:lpstr>
      <vt:lpstr>Faculty Senate President</vt:lpstr>
      <vt:lpstr>Faculty Senate President Electing 1 to a 1-year term</vt:lpstr>
      <vt:lpstr>Faculty Senate Past-President</vt:lpstr>
      <vt:lpstr>Academic Freedom and Standards</vt:lpstr>
      <vt:lpstr>Academic Freedom and Standards Electing 3 to 2-year terms</vt:lpstr>
      <vt:lpstr>Budgetary Affairs</vt:lpstr>
      <vt:lpstr>Budgetary Affairs (dept nominees) Electing 2 to 2-year terms</vt:lpstr>
      <vt:lpstr>Budgetary Affairs (Faculty Senate nominee) Electing 1 to a 2-year term</vt:lpstr>
      <vt:lpstr>Campus Curricula</vt:lpstr>
      <vt:lpstr>Campus Curricula Electing 1 to a 2-year term (ONLY from Faculty Senate)</vt:lpstr>
      <vt:lpstr>Facilities Planning Committee</vt:lpstr>
      <vt:lpstr>Facilities Planning Committee 4 elected total: 2 (2-year term) and 2 (1-year term)</vt:lpstr>
      <vt:lpstr>Facilities Planning Committee (Faculty Senate) 3 elected total: 2 (2-year term) and 1 (1-year term)</vt:lpstr>
      <vt:lpstr>Honorary Degrees Committee</vt:lpstr>
      <vt:lpstr>Honorary Degrees Committee Electing 4 for 1-year terms</vt:lpstr>
      <vt:lpstr>Intellectual Property/Tech Transfer</vt:lpstr>
      <vt:lpstr>Intellectual Property/Tech Transfer (Faculty Senate) Electing 3 for 2-year terms</vt:lpstr>
      <vt:lpstr>Library and Learning Resources Committee</vt:lpstr>
      <vt:lpstr>Library and Learning Resources Committee Electing 6 total: 4 (2-year term) and 2 (1-year term)</vt:lpstr>
      <vt:lpstr>Personnel Committee</vt:lpstr>
      <vt:lpstr>Personnel Committee Electing 2 to 2-year terms</vt:lpstr>
      <vt:lpstr>Personnel Committee (Faculty Senate) Electing 1 to a 2-year term</vt:lpstr>
      <vt:lpstr>Administrative Review</vt:lpstr>
      <vt:lpstr>Administrative Review (Faculty Senate) Electing 3 to 2-year term</vt:lpstr>
      <vt:lpstr>Equity Resolution Hearing Pool</vt:lpstr>
      <vt:lpstr>Equity Resolution Hearing Pool</vt:lpstr>
      <vt:lpstr>Parking, Security, and Traffic (Judicial)</vt:lpstr>
      <vt:lpstr>Parking, Security, and Traffic (Judicial) Electing 6 total: 3 (2-year term) and 3 (1-year term)</vt:lpstr>
      <vt:lpstr>Student Scholastic Appeals (Judicial Committee)</vt:lpstr>
      <vt:lpstr>Student Scholastic Appeals (Judicial Committee) Electing 3 total: 2 (2-year term) and 1 (1-year term)</vt:lpstr>
      <vt:lpstr>Conflict of Interest (Special Committee)</vt:lpstr>
      <vt:lpstr>Conflict of Interest (Faculty Senate) Electing 2 to 3-year terms</vt:lpstr>
      <vt:lpstr>Grievance Oversight (Judicial Committee)</vt:lpstr>
      <vt:lpstr>Grievance Oversight (Faculty Senate) Electing 1 to 3-year terms</vt:lpstr>
      <vt:lpstr>No more!!</vt:lpstr>
      <vt:lpstr>X. Announcements</vt:lpstr>
      <vt:lpstr>XI. Adjourn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S&amp;T’s  PowerPoint Presentations</dc:title>
  <dc:creator>Westenberg, David J.</dc:creator>
  <cp:lastModifiedBy>Westenberg, David</cp:lastModifiedBy>
  <cp:revision>37</cp:revision>
  <dcterms:created xsi:type="dcterms:W3CDTF">2023-07-02T00:21:31Z</dcterms:created>
  <dcterms:modified xsi:type="dcterms:W3CDTF">2025-04-24T18:44:29Z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0x010100A5A317DD5B2FFB4E8A9C46E06B492B81</vt:lpwstr>
  </property>
</Properties>
</file>